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2" r:id="rId6"/>
  </p:sldMasterIdLst>
  <p:notesMasterIdLst>
    <p:notesMasterId r:id="rId19"/>
  </p:notesMasterIdLst>
  <p:handoutMasterIdLst>
    <p:handoutMasterId r:id="rId20"/>
  </p:handoutMasterIdLst>
  <p:sldIdLst>
    <p:sldId id="256" r:id="rId7"/>
    <p:sldId id="257" r:id="rId8"/>
    <p:sldId id="268" r:id="rId9"/>
    <p:sldId id="258" r:id="rId10"/>
    <p:sldId id="267" r:id="rId11"/>
    <p:sldId id="340" r:id="rId12"/>
    <p:sldId id="338" r:id="rId13"/>
    <p:sldId id="318" r:id="rId14"/>
    <p:sldId id="311" r:id="rId15"/>
    <p:sldId id="260" r:id="rId16"/>
    <p:sldId id="339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ge Corker" initials="JC" lastIdx="4" clrIdx="0">
    <p:extLst>
      <p:ext uri="{19B8F6BF-5375-455C-9EA6-DF929625EA0E}">
        <p15:presenceInfo xmlns:p15="http://schemas.microsoft.com/office/powerpoint/2012/main" userId="Jorge Cor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663C"/>
    <a:srgbClr val="FFFFFF"/>
    <a:srgbClr val="212121"/>
    <a:srgbClr val="FDF1E9"/>
    <a:srgbClr val="FBE5D6"/>
    <a:srgbClr val="DA663D"/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744"/>
  </p:normalViewPr>
  <p:slideViewPr>
    <p:cSldViewPr snapToGrid="0">
      <p:cViewPr varScale="1">
        <p:scale>
          <a:sx n="108" d="100"/>
          <a:sy n="108" d="100"/>
        </p:scale>
        <p:origin x="46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8C9872-5BA4-42B0-B3A8-855717E12F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606BB6-D124-4B72-9F0B-17BD816DFB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2838B-195F-4F9B-B903-11C39463A680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570A55-BF49-4516-AE26-685FABC651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D02F4-E3BB-4AB8-B794-843FE44467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80B98-F47D-4A70-A50B-8701E506D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869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8A039-D289-A44B-8AC2-A17173197179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8A18B-665A-F54F-A628-36DE241079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2849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8A18B-665A-F54F-A628-36DE241079C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16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8A18B-665A-F54F-A628-36DE241079C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61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8A18B-665A-F54F-A628-36DE241079C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3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FBDE7E-E6C3-4B77-B75D-50E6659BE924}"/>
              </a:ext>
            </a:extLst>
          </p:cNvPr>
          <p:cNvSpPr/>
          <p:nvPr userDrawn="1"/>
        </p:nvSpPr>
        <p:spPr>
          <a:xfrm>
            <a:off x="7953375" y="0"/>
            <a:ext cx="4238624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1235655-B3FC-484B-A1A6-90F378EAF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22" t="10732" r="30462" b="9548"/>
          <a:stretch/>
        </p:blipFill>
        <p:spPr>
          <a:xfrm>
            <a:off x="1847850" y="-95250"/>
            <a:ext cx="5943600" cy="6953250"/>
          </a:xfrm>
          <a:prstGeom prst="rect">
            <a:avLst/>
          </a:pr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942A4A9C-34AB-4245-A739-AE4634C39C4F}"/>
              </a:ext>
            </a:extLst>
          </p:cNvPr>
          <p:cNvSpPr/>
          <p:nvPr userDrawn="1"/>
        </p:nvSpPr>
        <p:spPr>
          <a:xfrm rot="2700000">
            <a:off x="258382" y="-341280"/>
            <a:ext cx="4493061" cy="2236432"/>
          </a:xfrm>
          <a:prstGeom prst="triangle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A855547B-DD14-4918-8991-93B42C3803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5" y="2463535"/>
            <a:ext cx="2981075" cy="1671964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DE58E1E0-DCD6-4437-B8EA-22186B12DDAD}"/>
              </a:ext>
            </a:extLst>
          </p:cNvPr>
          <p:cNvSpPr/>
          <p:nvPr userDrawn="1"/>
        </p:nvSpPr>
        <p:spPr>
          <a:xfrm>
            <a:off x="109691" y="5025759"/>
            <a:ext cx="3681030" cy="1832241"/>
          </a:xfrm>
          <a:prstGeom prst="triangle">
            <a:avLst/>
          </a:prstGeom>
          <a:solidFill>
            <a:srgbClr val="DA6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48">
            <a:extLst>
              <a:ext uri="{FF2B5EF4-FFF2-40B4-BE49-F238E27FC236}">
                <a16:creationId xmlns:a16="http://schemas.microsoft.com/office/drawing/2014/main" id="{2CAAF5EE-6D84-44F1-A522-C0C672951C53}"/>
              </a:ext>
            </a:extLst>
          </p:cNvPr>
          <p:cNvSpPr/>
          <p:nvPr userDrawn="1"/>
        </p:nvSpPr>
        <p:spPr>
          <a:xfrm>
            <a:off x="9353551" y="5937251"/>
            <a:ext cx="2619374" cy="738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normAutofit/>
          </a:bodyPr>
          <a:lstStyle>
            <a:lvl1pPr algn="just">
              <a:spcBef>
                <a:spcPts val="5900"/>
              </a:spcBef>
              <a:defRPr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l"/>
            <a:r>
              <a:rPr lang="en-GB" sz="90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This project has received funding from the European Union’s Horizon 2020 research and innovation programme under grant agreement </a:t>
            </a:r>
            <a:r>
              <a:rPr lang="en-GB" sz="900">
                <a:solidFill>
                  <a:srgbClr val="DA663D"/>
                </a:solidFill>
                <a:latin typeface="+mn-lt"/>
                <a:ea typeface="Arial" charset="0"/>
                <a:cs typeface="Arial" charset="0"/>
              </a:rPr>
              <a:t>No 869898</a:t>
            </a:r>
            <a:r>
              <a:rPr lang="en-GB" sz="90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8" name="Imagem 3">
            <a:extLst>
              <a:ext uri="{FF2B5EF4-FFF2-40B4-BE49-F238E27FC236}">
                <a16:creationId xmlns:a16="http://schemas.microsoft.com/office/drawing/2014/main" id="{AB7D10D0-AED5-45BA-855F-E256BD55D3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5956569"/>
            <a:ext cx="895352" cy="6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083F88-6E67-47C0-9980-377D9E260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0B11-0172-41A5-B319-89FD817EDBD3}" type="datetime1">
              <a:rPr lang="en-GB" smtClean="0"/>
              <a:t>18/10/2021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E660C7-BD19-4DAB-8DF9-C581D2DB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7A2E45-8389-4FF8-B354-64A8B20D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86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083F88-6E67-47C0-9980-377D9E260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0B11-0172-41A5-B319-89FD817EDBD3}" type="datetime1">
              <a:rPr lang="en-GB" smtClean="0"/>
              <a:t>18/10/2021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E660C7-BD19-4DAB-8DF9-C581D2DB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7A2E45-8389-4FF8-B354-64A8B20D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27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4EAA357-C56C-42E6-B306-31C7BA1F8D1F}"/>
              </a:ext>
            </a:extLst>
          </p:cNvPr>
          <p:cNvSpPr/>
          <p:nvPr userDrawn="1"/>
        </p:nvSpPr>
        <p:spPr>
          <a:xfrm>
            <a:off x="7953375" y="0"/>
            <a:ext cx="4238624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C205C68-BB4E-4772-8A67-3C76F8CB9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122" t="10732" r="30462" b="9548"/>
          <a:stretch/>
        </p:blipFill>
        <p:spPr>
          <a:xfrm>
            <a:off x="1847850" y="-95250"/>
            <a:ext cx="5943600" cy="695325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F7D7C7E7-1873-4A50-AFA9-D8916210FC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5" y="2463535"/>
            <a:ext cx="2981075" cy="1671964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ED1F0868-6144-4B0D-9D90-0B027C405F9A}"/>
              </a:ext>
            </a:extLst>
          </p:cNvPr>
          <p:cNvSpPr/>
          <p:nvPr userDrawn="1"/>
        </p:nvSpPr>
        <p:spPr>
          <a:xfrm>
            <a:off x="109691" y="5025759"/>
            <a:ext cx="3681030" cy="1832241"/>
          </a:xfrm>
          <a:prstGeom prst="triangle">
            <a:avLst/>
          </a:prstGeom>
          <a:solidFill>
            <a:srgbClr val="DA6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hape 348">
            <a:extLst>
              <a:ext uri="{FF2B5EF4-FFF2-40B4-BE49-F238E27FC236}">
                <a16:creationId xmlns:a16="http://schemas.microsoft.com/office/drawing/2014/main" id="{ACA09967-4A74-49B5-9CB2-60A5D1CB588E}"/>
              </a:ext>
            </a:extLst>
          </p:cNvPr>
          <p:cNvSpPr/>
          <p:nvPr userDrawn="1"/>
        </p:nvSpPr>
        <p:spPr>
          <a:xfrm>
            <a:off x="9353551" y="5937251"/>
            <a:ext cx="2619374" cy="738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normAutofit/>
          </a:bodyPr>
          <a:lstStyle>
            <a:lvl1pPr algn="just">
              <a:spcBef>
                <a:spcPts val="5900"/>
              </a:spcBef>
              <a:defRPr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l"/>
            <a:r>
              <a:rPr lang="en-GB" sz="90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This project has received funding from the European Union’s Horizon 2020 research and innovation programme under grant agreement </a:t>
            </a:r>
            <a:r>
              <a:rPr lang="en-GB" sz="900">
                <a:solidFill>
                  <a:srgbClr val="DA663D"/>
                </a:solidFill>
                <a:latin typeface="+mn-lt"/>
                <a:ea typeface="Arial" charset="0"/>
                <a:cs typeface="Arial" charset="0"/>
              </a:rPr>
              <a:t>No 869898</a:t>
            </a:r>
            <a:r>
              <a:rPr lang="en-GB" sz="90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24" name="Imagem 3">
            <a:extLst>
              <a:ext uri="{FF2B5EF4-FFF2-40B4-BE49-F238E27FC236}">
                <a16:creationId xmlns:a16="http://schemas.microsoft.com/office/drawing/2014/main" id="{6FBFE9B4-0B59-4718-9CCD-CE065AE2A3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5956569"/>
            <a:ext cx="895352" cy="605246"/>
          </a:xfrm>
          <a:prstGeom prst="rect">
            <a:avLst/>
          </a:prstGeom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B4B28E5-6E86-49B7-A4B8-57DA58272693}"/>
              </a:ext>
            </a:extLst>
          </p:cNvPr>
          <p:cNvSpPr/>
          <p:nvPr userDrawn="1"/>
        </p:nvSpPr>
        <p:spPr>
          <a:xfrm rot="2700000">
            <a:off x="258382" y="-341280"/>
            <a:ext cx="4493061" cy="2236432"/>
          </a:xfrm>
          <a:prstGeom prst="triangle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3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624A32-930E-4458-9B42-03F7D42C1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9947B-D87B-4B85-B34E-0CB62984296E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617DE35-0277-4345-B2DA-44CD6432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993" y="209551"/>
            <a:ext cx="1116332" cy="1116332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3656D3-BE0A-4B70-9A4C-1C9A76010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544A2-8F1A-4ADD-949A-E1D780F1ECA5}" type="datetime1">
              <a:rPr lang="en-GB" smtClean="0"/>
              <a:t>18/10/2021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81D364-D73F-445B-B900-C5D5AFABF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cs-CZ"/>
              <a:t>www.powerskinplus.eu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08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04DC75-C5D8-40F4-BC82-17A542ED5B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2121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624A32-930E-4458-9B42-03F7D42C1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B663C"/>
                </a:solidFill>
              </a:defRPr>
            </a:lvl1pPr>
          </a:lstStyle>
          <a:p>
            <a:fld id="{3FD9947B-D87B-4B85-B34E-0CB62984296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3656D3-BE0A-4B70-9A4C-1C9A76010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B663C"/>
                </a:solidFill>
              </a:defRPr>
            </a:lvl1pPr>
          </a:lstStyle>
          <a:p>
            <a:fld id="{9A0544A2-8F1A-4ADD-949A-E1D780F1ECA5}" type="datetime1">
              <a:rPr lang="en-GB" smtClean="0"/>
              <a:pPr/>
              <a:t>18/10/2021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81D364-D73F-445B-B900-C5D5AFABF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cs-CZ"/>
              <a:t>www.powerskinplus.eu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78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hyperlink" Target="https://www.powerskinplus.eu/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hyperlink" Target="https://www.youtube.com/channel/UCuFlutwCno41KbccISKNWZg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instagram.com/powerskinpl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hyperlink" Target="https://twitter.com/PowerskinPlus" TargetMode="External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hyperlink" Target="https://www.linkedin.com/company/28835978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5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>
            <a:extLst>
              <a:ext uri="{FF2B5EF4-FFF2-40B4-BE49-F238E27FC236}">
                <a16:creationId xmlns:a16="http://schemas.microsoft.com/office/drawing/2014/main" id="{5DD710A3-AED3-4533-81BF-62F3AAF28D5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39124" y="5460091"/>
            <a:ext cx="3695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v.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78C1A-7ADC-423B-B6DF-9E509D639100}"/>
              </a:ext>
            </a:extLst>
          </p:cNvPr>
          <p:cNvSpPr txBox="1"/>
          <p:nvPr/>
        </p:nvSpPr>
        <p:spPr>
          <a:xfrm>
            <a:off x="8239124" y="682704"/>
            <a:ext cx="3724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cap="all" baseline="0">
                <a:solidFill>
                  <a:schemeClr val="bg1"/>
                </a:solidFill>
                <a:latin typeface="+mj-lt"/>
              </a:rPr>
              <a:t>PROJECT INTRODUCTION</a:t>
            </a:r>
            <a:endParaRPr lang="en-US" sz="2800" b="1" cap="all" baseline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0883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BEB6E4-6550-7641-A631-4A87302C43CD}"/>
              </a:ext>
            </a:extLst>
          </p:cNvPr>
          <p:cNvSpPr/>
          <p:nvPr/>
        </p:nvSpPr>
        <p:spPr>
          <a:xfrm>
            <a:off x="3612081" y="3052094"/>
            <a:ext cx="238493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2021</a:t>
            </a:r>
            <a:endParaRPr lang="cs-CZ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POWERSKIN+ energy materials and integrated systems production and performance specifications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96582F-5AFB-A443-BB5B-FFBADCF3A9A2}"/>
              </a:ext>
            </a:extLst>
          </p:cNvPr>
          <p:cNvSpPr/>
          <p:nvPr/>
        </p:nvSpPr>
        <p:spPr>
          <a:xfrm>
            <a:off x="3612081" y="5135569"/>
            <a:ext cx="238493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2021</a:t>
            </a:r>
            <a:endParaRPr lang="cs-CZ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POWERSKIN+ transparent prototype module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F8DDD2-5131-E145-83A1-21B47A0D6303}"/>
              </a:ext>
            </a:extLst>
          </p:cNvPr>
          <p:cNvSpPr/>
          <p:nvPr/>
        </p:nvSpPr>
        <p:spPr>
          <a:xfrm>
            <a:off x="3612082" y="4280630"/>
            <a:ext cx="238493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2021</a:t>
            </a:r>
            <a:endParaRPr lang="cs-CZ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POWERSKIN+ opaque, prototype module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78A918-5222-7A40-A56D-F78F015CD4B8}"/>
              </a:ext>
            </a:extLst>
          </p:cNvPr>
          <p:cNvSpPr/>
          <p:nvPr/>
        </p:nvSpPr>
        <p:spPr>
          <a:xfrm>
            <a:off x="9096752" y="3046130"/>
            <a:ext cx="256082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 2023</a:t>
            </a:r>
          </a:p>
          <a:p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POWERSKIN+ prototype system integration and validation</a:t>
            </a:r>
            <a:endParaRPr lang="en-GB" sz="1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845A81-2BEE-C04A-BC4F-1ACE0DE2B52E}"/>
              </a:ext>
            </a:extLst>
          </p:cNvPr>
          <p:cNvSpPr/>
          <p:nvPr/>
        </p:nvSpPr>
        <p:spPr>
          <a:xfrm>
            <a:off x="6350308" y="3041508"/>
            <a:ext cx="238493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 2022</a:t>
            </a:r>
          </a:p>
          <a:p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POWERSKIN+ system add-on prototypes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BF4EB3-4625-D141-B2F4-7075C826EBFC}"/>
              </a:ext>
            </a:extLst>
          </p:cNvPr>
          <p:cNvSpPr/>
          <p:nvPr/>
        </p:nvSpPr>
        <p:spPr>
          <a:xfrm>
            <a:off x="9088537" y="3928651"/>
            <a:ext cx="243943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2023</a:t>
            </a:r>
            <a:endParaRPr lang="cs-CZ" sz="1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POWERSKIN + demonstration in operational environment</a:t>
            </a:r>
          </a:p>
          <a:p>
            <a:endParaRPr lang="en-GB" sz="1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DD3FC9-A33B-4D61-96A7-2A9C738D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F704-D693-46DE-AE3D-C3B5A28932CE}" type="datetime1">
              <a:rPr lang="en-GB" smtClean="0"/>
              <a:t>18/10/2021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485278-8409-4E20-9794-5386DE8B3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4DAD7D2-595D-481B-B1C9-905D626E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43275" cy="365125"/>
          </a:xfrm>
        </p:spPr>
        <p:txBody>
          <a:bodyPr/>
          <a:lstStyle/>
          <a:p>
            <a:fld id="{3FD9947B-D87B-4B85-B34E-0CB62984296E}" type="slidenum">
              <a:rPr lang="en-GB" smtClean="0"/>
              <a:t>10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DC83A5-26D3-4AE6-A4C3-F7682478F340}"/>
              </a:ext>
            </a:extLst>
          </p:cNvPr>
          <p:cNvSpPr/>
          <p:nvPr/>
        </p:nvSpPr>
        <p:spPr>
          <a:xfrm rot="2700000">
            <a:off x="885806" y="1619575"/>
            <a:ext cx="571500" cy="571500"/>
          </a:xfrm>
          <a:prstGeom prst="rect">
            <a:avLst/>
          </a:prstGeom>
          <a:solidFill>
            <a:srgbClr val="222222"/>
          </a:solidFill>
          <a:ln w="76200">
            <a:solidFill>
              <a:srgbClr val="DA6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DC39E8-81D8-40A2-A827-AE4707504CC3}"/>
              </a:ext>
            </a:extLst>
          </p:cNvPr>
          <p:cNvSpPr/>
          <p:nvPr/>
        </p:nvSpPr>
        <p:spPr>
          <a:xfrm rot="2700000">
            <a:off x="2559258" y="1786279"/>
            <a:ext cx="238083" cy="238083"/>
          </a:xfrm>
          <a:prstGeom prst="rect">
            <a:avLst/>
          </a:prstGeom>
          <a:solidFill>
            <a:srgbClr val="22222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22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5A6EF0-B07E-4055-A3A2-6892F9861F7E}"/>
              </a:ext>
            </a:extLst>
          </p:cNvPr>
          <p:cNvSpPr/>
          <p:nvPr/>
        </p:nvSpPr>
        <p:spPr>
          <a:xfrm rot="2700000">
            <a:off x="3873112" y="1786278"/>
            <a:ext cx="238083" cy="238083"/>
          </a:xfrm>
          <a:prstGeom prst="rect">
            <a:avLst/>
          </a:prstGeom>
          <a:solidFill>
            <a:srgbClr val="22222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22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5C1ABD-CB3E-47B7-8017-A783A1A9B6D0}"/>
              </a:ext>
            </a:extLst>
          </p:cNvPr>
          <p:cNvSpPr/>
          <p:nvPr/>
        </p:nvSpPr>
        <p:spPr>
          <a:xfrm rot="2700000">
            <a:off x="6629312" y="1786277"/>
            <a:ext cx="238083" cy="238083"/>
          </a:xfrm>
          <a:prstGeom prst="rect">
            <a:avLst/>
          </a:prstGeom>
          <a:solidFill>
            <a:srgbClr val="22222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22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00ABD8-BC0D-4658-919D-0B0EC0DC1885}"/>
              </a:ext>
            </a:extLst>
          </p:cNvPr>
          <p:cNvSpPr/>
          <p:nvPr/>
        </p:nvSpPr>
        <p:spPr>
          <a:xfrm rot="2700000">
            <a:off x="9454568" y="1619569"/>
            <a:ext cx="571500" cy="571500"/>
          </a:xfrm>
          <a:prstGeom prst="rect">
            <a:avLst/>
          </a:prstGeom>
          <a:solidFill>
            <a:srgbClr val="222222"/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63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733BF-BAA3-44B8-AD17-49C2F651662B}"/>
              </a:ext>
            </a:extLst>
          </p:cNvPr>
          <p:cNvSpPr txBox="1"/>
          <p:nvPr/>
        </p:nvSpPr>
        <p:spPr>
          <a:xfrm>
            <a:off x="533400" y="2542558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>
                <a:latin typeface="Rubik" panose="00000500000000000000" pitchFamily="2" charset="-79"/>
                <a:cs typeface="Rubik" panose="00000500000000000000" pitchFamily="2" charset="-79"/>
              </a:rPr>
              <a:t>OCT 2019</a:t>
            </a:r>
            <a:endParaRPr lang="en-US" b="1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465CBB-9BFC-487F-9AF5-858670427F5E}"/>
              </a:ext>
            </a:extLst>
          </p:cNvPr>
          <p:cNvSpPr txBox="1"/>
          <p:nvPr/>
        </p:nvSpPr>
        <p:spPr>
          <a:xfrm>
            <a:off x="9088537" y="2548066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>
                <a:latin typeface="Rubik" panose="00000500000000000000" pitchFamily="2" charset="-79"/>
                <a:cs typeface="Rubik" panose="00000500000000000000" pitchFamily="2" charset="-79"/>
              </a:rPr>
              <a:t>SEP 2023</a:t>
            </a:r>
            <a:endParaRPr lang="en-US" b="1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BDBF0-E6B0-447A-9723-CEBB46C97DD5}"/>
              </a:ext>
            </a:extLst>
          </p:cNvPr>
          <p:cNvSpPr txBox="1"/>
          <p:nvPr/>
        </p:nvSpPr>
        <p:spPr>
          <a:xfrm>
            <a:off x="2289350" y="2542557"/>
            <a:ext cx="80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2020</a:t>
            </a:r>
            <a:endParaRPr lang="en-US" b="1">
              <a:solidFill>
                <a:srgbClr val="DA663D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9AADC4-F515-4F5E-9F4B-084768EB3AC5}"/>
              </a:ext>
            </a:extLst>
          </p:cNvPr>
          <p:cNvSpPr txBox="1"/>
          <p:nvPr/>
        </p:nvSpPr>
        <p:spPr>
          <a:xfrm>
            <a:off x="3612081" y="2540580"/>
            <a:ext cx="7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2021</a:t>
            </a:r>
            <a:endParaRPr lang="en-US" b="1">
              <a:solidFill>
                <a:srgbClr val="DA663D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B97291-AB2C-4B01-A905-B44882BEF2A8}"/>
              </a:ext>
            </a:extLst>
          </p:cNvPr>
          <p:cNvSpPr txBox="1"/>
          <p:nvPr/>
        </p:nvSpPr>
        <p:spPr>
          <a:xfrm>
            <a:off x="6351449" y="2548069"/>
            <a:ext cx="79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2022</a:t>
            </a:r>
            <a:endParaRPr lang="en-US" b="1">
              <a:solidFill>
                <a:srgbClr val="DA663D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15E14B25-FC56-493B-AE1B-814ED718E58A}"/>
              </a:ext>
            </a:extLst>
          </p:cNvPr>
          <p:cNvSpPr/>
          <p:nvPr/>
        </p:nvSpPr>
        <p:spPr>
          <a:xfrm>
            <a:off x="1909762" y="1779238"/>
            <a:ext cx="350319" cy="252160"/>
          </a:xfrm>
          <a:prstGeom prst="rightArrow">
            <a:avLst/>
          </a:prstGeom>
          <a:solidFill>
            <a:srgbClr val="DB6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6C6A0CA3-7D77-45B8-87AD-B3D52EAE57FA}"/>
              </a:ext>
            </a:extLst>
          </p:cNvPr>
          <p:cNvSpPr/>
          <p:nvPr/>
        </p:nvSpPr>
        <p:spPr>
          <a:xfrm>
            <a:off x="3160066" y="1779238"/>
            <a:ext cx="350319" cy="252160"/>
          </a:xfrm>
          <a:prstGeom prst="rightArrow">
            <a:avLst/>
          </a:prstGeom>
          <a:solidFill>
            <a:srgbClr val="DB6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390C5B5D-BCB4-4FBB-8BDE-9C347109FEA5}"/>
              </a:ext>
            </a:extLst>
          </p:cNvPr>
          <p:cNvSpPr/>
          <p:nvPr/>
        </p:nvSpPr>
        <p:spPr>
          <a:xfrm>
            <a:off x="4470126" y="1779238"/>
            <a:ext cx="1790974" cy="252160"/>
          </a:xfrm>
          <a:prstGeom prst="rightArrow">
            <a:avLst/>
          </a:prstGeom>
          <a:solidFill>
            <a:srgbClr val="DB6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6A1B8666-FDB1-4212-B751-AEC32891D324}"/>
              </a:ext>
            </a:extLst>
          </p:cNvPr>
          <p:cNvSpPr/>
          <p:nvPr/>
        </p:nvSpPr>
        <p:spPr>
          <a:xfrm>
            <a:off x="7230968" y="1779238"/>
            <a:ext cx="1790974" cy="252160"/>
          </a:xfrm>
          <a:prstGeom prst="rightArrow">
            <a:avLst/>
          </a:prstGeom>
          <a:solidFill>
            <a:srgbClr val="DB6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C0266A6-B535-4F4E-8D4F-D1BB9D11DC6F}"/>
              </a:ext>
            </a:extLst>
          </p:cNvPr>
          <p:cNvSpPr txBox="1">
            <a:spLocks/>
          </p:cNvSpPr>
          <p:nvPr/>
        </p:nvSpPr>
        <p:spPr>
          <a:xfrm>
            <a:off x="552449" y="335142"/>
            <a:ext cx="9747241" cy="66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cs-CZ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TIMELINE</a:t>
            </a:r>
            <a:endParaRPr lang="en-GB" sz="3600">
              <a:latin typeface="Rubik Medium" pitchFamily="2" charset="-79"/>
              <a:ea typeface="Open Sans" panose="020B0606030504020204" pitchFamily="34" charset="0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3870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B8D4E-44F1-45DE-B075-AA575223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55BF-4AE0-40FD-83A9-12F631C61781}" type="datetime1">
              <a:rPr lang="en-GB" smtClean="0">
                <a:solidFill>
                  <a:srgbClr val="DA663D"/>
                </a:solidFill>
              </a:rPr>
              <a:t>18/10/2021</a:t>
            </a:fld>
            <a:endParaRPr lang="en-GB">
              <a:solidFill>
                <a:srgbClr val="DA663D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E0D40-CACF-49CA-AD08-6371D8F3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DA663D"/>
                </a:solidFill>
              </a:rPr>
              <a:t>www.powerskinplus.eu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0DD09-9875-4439-8615-F245988D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>
                <a:solidFill>
                  <a:srgbClr val="DA663D"/>
                </a:solidFill>
              </a:rPr>
              <a:t>11</a:t>
            </a:fld>
            <a:endParaRPr lang="en-GB">
              <a:solidFill>
                <a:srgbClr val="DA663D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CE907D-6CFD-4B8D-916C-17C1680A4F0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8050" y="1662195"/>
            <a:ext cx="4114800" cy="1479550"/>
          </a:xfrm>
          <a:prstGeom prst="rect">
            <a:avLst/>
          </a:prstGeom>
        </p:spPr>
        <p:txBody>
          <a:bodyPr/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latest news on </a:t>
            </a:r>
            <a:r>
              <a:rPr lang="cs-CZ" sz="2000" err="1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cs-CZ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000" err="1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</a:t>
            </a:r>
            <a:r>
              <a:rPr lang="cs-CZ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media profiles</a:t>
            </a:r>
            <a:r>
              <a:rPr lang="cs-CZ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>
              <a:solidFill>
                <a:srgbClr val="21212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3BE1020-A610-49A7-A29B-78819E2F9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0016" y="1359938"/>
            <a:ext cx="585241" cy="58524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B9AA25D-CE88-4F70-888B-40F21ADF9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0015" y="2192864"/>
            <a:ext cx="585241" cy="5852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18C7626-75D7-40BA-891C-FB7E20921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0014" y="3030638"/>
            <a:ext cx="585241" cy="5852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0AC554E-397F-4751-AA4D-F42511954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75949" y="3837261"/>
            <a:ext cx="585241" cy="58524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4897620-4CC3-4055-B818-8BED0D6B8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75953" y="4748631"/>
            <a:ext cx="585241" cy="585241"/>
          </a:xfrm>
          <a:prstGeom prst="rect">
            <a:avLst/>
          </a:prstGeom>
        </p:spPr>
      </p:pic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F6D0FC4F-DAF4-4DED-B524-F212BDC3CCB7}"/>
              </a:ext>
            </a:extLst>
          </p:cNvPr>
          <p:cNvSpPr txBox="1">
            <a:spLocks/>
          </p:cNvSpPr>
          <p:nvPr/>
        </p:nvSpPr>
        <p:spPr>
          <a:xfrm>
            <a:off x="7234284" y="1469995"/>
            <a:ext cx="3953822" cy="3651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www.powerskinplus.eu</a:t>
            </a:r>
            <a:endParaRPr lang="en-GB">
              <a:solidFill>
                <a:srgbClr val="212121"/>
              </a:solidFill>
            </a:endParaRPr>
          </a:p>
        </p:txBody>
      </p: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03315FAB-4098-4D1A-8C95-A39A6C7EF9FB}"/>
              </a:ext>
            </a:extLst>
          </p:cNvPr>
          <p:cNvSpPr txBox="1">
            <a:spLocks/>
          </p:cNvSpPr>
          <p:nvPr/>
        </p:nvSpPr>
        <p:spPr>
          <a:xfrm>
            <a:off x="7234283" y="2302921"/>
            <a:ext cx="4744991" cy="3651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@Powerskin-plus</a:t>
            </a:r>
            <a:endParaRPr lang="en-GB">
              <a:solidFill>
                <a:srgbClr val="212121"/>
              </a:solidFill>
            </a:endParaRPr>
          </a:p>
        </p:txBody>
      </p:sp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BBBF95D9-4416-4B1D-B8BE-DAC0C844FCB0}"/>
              </a:ext>
            </a:extLst>
          </p:cNvPr>
          <p:cNvSpPr txBox="1">
            <a:spLocks/>
          </p:cNvSpPr>
          <p:nvPr/>
        </p:nvSpPr>
        <p:spPr>
          <a:xfrm>
            <a:off x="7234282" y="3140695"/>
            <a:ext cx="4744991" cy="3651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@Powerskinplus</a:t>
            </a:r>
            <a:endParaRPr lang="en-GB">
              <a:solidFill>
                <a:srgbClr val="212121"/>
              </a:solidFill>
            </a:endParaRPr>
          </a:p>
        </p:txBody>
      </p:sp>
      <p:sp>
        <p:nvSpPr>
          <p:cNvPr id="29" name="Zástupný obsah 2">
            <a:extLst>
              <a:ext uri="{FF2B5EF4-FFF2-40B4-BE49-F238E27FC236}">
                <a16:creationId xmlns:a16="http://schemas.microsoft.com/office/drawing/2014/main" id="{F5FF5921-D2DE-48B7-BAA1-5CE87D3AE013}"/>
              </a:ext>
            </a:extLst>
          </p:cNvPr>
          <p:cNvSpPr txBox="1">
            <a:spLocks/>
          </p:cNvSpPr>
          <p:nvPr/>
        </p:nvSpPr>
        <p:spPr>
          <a:xfrm>
            <a:off x="7234278" y="3978469"/>
            <a:ext cx="4744991" cy="3651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@Powerskinplus</a:t>
            </a:r>
            <a:endParaRPr lang="en-GB">
              <a:solidFill>
                <a:srgbClr val="212121"/>
              </a:solidFill>
            </a:endParaRPr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13C39E3F-5E86-4E47-A001-E9B193F27B65}"/>
              </a:ext>
            </a:extLst>
          </p:cNvPr>
          <p:cNvSpPr txBox="1">
            <a:spLocks/>
          </p:cNvSpPr>
          <p:nvPr/>
        </p:nvSpPr>
        <p:spPr>
          <a:xfrm>
            <a:off x="7234277" y="4836300"/>
            <a:ext cx="4744991" cy="3651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Powerskinplus project</a:t>
            </a:r>
            <a:endParaRPr lang="en-GB">
              <a:solidFill>
                <a:srgbClr val="212121"/>
              </a:solidFill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4023B068-8B8E-5F42-8C75-8E270C9B06B3}"/>
              </a:ext>
            </a:extLst>
          </p:cNvPr>
          <p:cNvSpPr txBox="1">
            <a:spLocks/>
          </p:cNvSpPr>
          <p:nvPr/>
        </p:nvSpPr>
        <p:spPr>
          <a:xfrm>
            <a:off x="552449" y="335142"/>
            <a:ext cx="9747241" cy="66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cs-CZ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FOLLOW US</a:t>
            </a:r>
            <a:endParaRPr lang="en-GB" sz="3600">
              <a:latin typeface="Rubik Medium" pitchFamily="2" charset="-79"/>
              <a:ea typeface="Open Sans" panose="020B0606030504020204" pitchFamily="34" charset="0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02416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348">
            <a:extLst>
              <a:ext uri="{FF2B5EF4-FFF2-40B4-BE49-F238E27FC236}">
                <a16:creationId xmlns:a16="http://schemas.microsoft.com/office/drawing/2014/main" id="{3570D124-FF1D-4AE6-90F7-A4F93FD96567}"/>
              </a:ext>
            </a:extLst>
          </p:cNvPr>
          <p:cNvSpPr/>
          <p:nvPr/>
        </p:nvSpPr>
        <p:spPr>
          <a:xfrm>
            <a:off x="5408615" y="2830763"/>
            <a:ext cx="6148386" cy="926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normAutofit/>
          </a:bodyPr>
          <a:lstStyle>
            <a:lvl1pPr algn="just">
              <a:spcBef>
                <a:spcPts val="5900"/>
              </a:spcBef>
              <a:defRPr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>
                <a:solidFill>
                  <a:srgbClr val="222222"/>
                </a:solidFill>
                <a:latin typeface="Calibri" panose="020F0502020204030204" pitchFamily="34" charset="0"/>
                <a:ea typeface="Arial" charset="0"/>
                <a:cs typeface="Arial" charset="0"/>
              </a:rPr>
              <a:t>This project has received funding from the European Union’s Horizon 2020 research and innovation programme under grant agreement </a:t>
            </a:r>
            <a:r>
              <a:rPr lang="en-GB">
                <a:solidFill>
                  <a:srgbClr val="DA663D"/>
                </a:solidFill>
                <a:latin typeface="Calibri" panose="020F0502020204030204" pitchFamily="34" charset="0"/>
                <a:ea typeface="Arial" charset="0"/>
                <a:cs typeface="Arial" charset="0"/>
              </a:rPr>
              <a:t>No 869898</a:t>
            </a:r>
            <a:r>
              <a:rPr lang="en-GB">
                <a:solidFill>
                  <a:srgbClr val="222222"/>
                </a:solidFill>
                <a:latin typeface="Calibri" panose="020F0502020204030204" pitchFamily="34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21" name="Imagem 3">
            <a:extLst>
              <a:ext uri="{FF2B5EF4-FFF2-40B4-BE49-F238E27FC236}">
                <a16:creationId xmlns:a16="http://schemas.microsoft.com/office/drawing/2014/main" id="{D79CAA19-84E7-46B9-BF08-D50A7C11B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5" y="1763087"/>
            <a:ext cx="1125849" cy="761056"/>
          </a:xfrm>
          <a:prstGeom prst="rect">
            <a:avLst/>
          </a:prstGeom>
        </p:spPr>
      </p:pic>
      <p:sp>
        <p:nvSpPr>
          <p:cNvPr id="25" name="ZoneTexte 32">
            <a:extLst>
              <a:ext uri="{FF2B5EF4-FFF2-40B4-BE49-F238E27FC236}">
                <a16:creationId xmlns:a16="http://schemas.microsoft.com/office/drawing/2014/main" id="{24F32524-B723-E547-8A4E-EB74EB278D4D}"/>
              </a:ext>
            </a:extLst>
          </p:cNvPr>
          <p:cNvSpPr txBox="1"/>
          <p:nvPr/>
        </p:nvSpPr>
        <p:spPr>
          <a:xfrm>
            <a:off x="534995" y="1781090"/>
            <a:ext cx="4478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visit our website</a:t>
            </a:r>
            <a:endParaRPr lang="cs-CZ" sz="2000">
              <a:solidFill>
                <a:srgbClr val="22222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2400" b="1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</a:t>
            </a:r>
            <a:r>
              <a:rPr lang="cs-CZ" sz="2800" b="1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cs-CZ" sz="2400" b="1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powerskinplus</a:t>
            </a:r>
            <a:r>
              <a:rPr lang="cs-CZ" sz="2800" b="1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cs-CZ" sz="2400" b="1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</a:t>
            </a:r>
          </a:p>
          <a:p>
            <a:r>
              <a:rPr lang="cs-CZ" sz="2800" b="1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cs-CZ" sz="2000" err="1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</a:t>
            </a:r>
            <a:r>
              <a:rPr lang="cs-CZ" sz="200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000" err="1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</a:t>
            </a:r>
            <a:r>
              <a:rPr lang="cs-CZ" sz="200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via e-mail</a:t>
            </a:r>
          </a:p>
          <a:p>
            <a:r>
              <a:rPr lang="cs-CZ" sz="2400" b="1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info@powerskinplus.eu</a:t>
            </a:r>
            <a:endParaRPr lang="en-GB" sz="2400" b="1">
              <a:solidFill>
                <a:srgbClr val="DA663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DE2FF24-DA65-44B5-B7CA-4A5EF45AB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DF9D-5685-4AB6-AB24-5040E03CB899}" type="datetime1">
              <a:rPr lang="en-GB" smtClean="0"/>
              <a:t>18/10/2021</a:t>
            </a:fld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5C055FA-7B82-408E-9574-DE113245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83932F1-67AB-4C50-8B2A-4DF5EFDC6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/>
              <a:t>12</a:t>
            </a:fld>
            <a:endParaRPr lang="en-GB"/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413B1F93-6C18-485C-ADD8-EA8A1CB3A283}"/>
              </a:ext>
            </a:extLst>
          </p:cNvPr>
          <p:cNvSpPr txBox="1">
            <a:spLocks/>
          </p:cNvSpPr>
          <p:nvPr/>
        </p:nvSpPr>
        <p:spPr>
          <a:xfrm>
            <a:off x="534995" y="417719"/>
            <a:ext cx="9747241" cy="66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b="1">
                <a:latin typeface="Rubik" panose="02000604000000020004" pitchFamily="2" charset="-79"/>
                <a:cs typeface="Rubik" panose="02000604000000020004" pitchFamily="2" charset="-79"/>
              </a:rPr>
              <a:t>THANK YOU FOR YOUR ATTENTION</a:t>
            </a:r>
            <a:endParaRPr lang="en-GB" sz="3600" b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E233BD-05D7-0942-988B-5479E324BCCF}"/>
              </a:ext>
            </a:extLst>
          </p:cNvPr>
          <p:cNvGrpSpPr/>
          <p:nvPr/>
        </p:nvGrpSpPr>
        <p:grpSpPr>
          <a:xfrm>
            <a:off x="438050" y="4558254"/>
            <a:ext cx="11315900" cy="1571376"/>
            <a:chOff x="587015" y="4568887"/>
            <a:chExt cx="11315900" cy="1571376"/>
          </a:xfrm>
        </p:grpSpPr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13E5239A-ECD2-2C4F-B86B-D225CB0FE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96" y="4669033"/>
              <a:ext cx="1233766" cy="461408"/>
            </a:xfrm>
            <a:prstGeom prst="rect">
              <a:avLst/>
            </a:prstGeom>
          </p:spPr>
        </p:pic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654A3ED-AABE-D844-A0FE-06DBFFE93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4715" y="4683603"/>
              <a:ext cx="1372281" cy="432269"/>
            </a:xfrm>
            <a:prstGeom prst="rect">
              <a:avLst/>
            </a:prstGeom>
          </p:spPr>
        </p:pic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D6431FE-8151-0F47-B1FD-10F51DD8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7292" y="4695808"/>
              <a:ext cx="1576711" cy="348619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42786AE-196A-764C-AF27-0D836B64C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611" y="4704519"/>
              <a:ext cx="1303463" cy="390438"/>
            </a:xfrm>
            <a:prstGeom prst="rect">
              <a:avLst/>
            </a:prstGeom>
          </p:spPr>
        </p:pic>
        <p:pic>
          <p:nvPicPr>
            <p:cNvPr id="14" name="Picture 1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D5369CE-3FF7-A747-A1D3-816C87E82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836" y="4630232"/>
              <a:ext cx="1423800" cy="516965"/>
            </a:xfrm>
            <a:prstGeom prst="rect">
              <a:avLst/>
            </a:prstGeom>
          </p:spPr>
        </p:pic>
        <p:pic>
          <p:nvPicPr>
            <p:cNvPr id="16" name="Picture 1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B982835-289C-BF40-9E14-244D692C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795" y="4700341"/>
              <a:ext cx="1098194" cy="461241"/>
            </a:xfrm>
            <a:prstGeom prst="rect">
              <a:avLst/>
            </a:prstGeom>
          </p:spPr>
        </p:pic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B6965496-5A77-DC46-801C-E77FF753B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971" y="4568887"/>
              <a:ext cx="1605944" cy="639656"/>
            </a:xfrm>
            <a:prstGeom prst="rect">
              <a:avLst/>
            </a:prstGeom>
          </p:spPr>
        </p:pic>
        <p:pic>
          <p:nvPicPr>
            <p:cNvPr id="29" name="Picture 2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32FABA3-EA72-9A46-BCFF-CCBD68788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15" y="5232653"/>
              <a:ext cx="1381901" cy="777891"/>
            </a:xfrm>
            <a:prstGeom prst="rect">
              <a:avLst/>
            </a:prstGeom>
          </p:spPr>
        </p:pic>
        <p:pic>
          <p:nvPicPr>
            <p:cNvPr id="31" name="Picture 3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35DFCE5-3D09-914A-A47A-3D18655F1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442" y="5142653"/>
              <a:ext cx="1773200" cy="997610"/>
            </a:xfrm>
            <a:prstGeom prst="rect">
              <a:avLst/>
            </a:prstGeom>
          </p:spPr>
        </p:pic>
        <p:pic>
          <p:nvPicPr>
            <p:cNvPr id="35" name="Picture 34" descr="A picture containing text, sign, dishware, tableware&#10;&#10;Description automatically generated">
              <a:extLst>
                <a:ext uri="{FF2B5EF4-FFF2-40B4-BE49-F238E27FC236}">
                  <a16:creationId xmlns:a16="http://schemas.microsoft.com/office/drawing/2014/main" id="{67C97E87-E40A-E640-8D44-5349F4C03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75" y="5398631"/>
              <a:ext cx="1189292" cy="395409"/>
            </a:xfrm>
            <a:prstGeom prst="rect">
              <a:avLst/>
            </a:prstGeom>
          </p:spPr>
        </p:pic>
        <p:pic>
          <p:nvPicPr>
            <p:cNvPr id="37" name="Picture 36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B4B12D4-27D3-7D4C-ACAA-5EE05253E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2845" y="5163503"/>
              <a:ext cx="1701066" cy="955909"/>
            </a:xfrm>
            <a:prstGeom prst="rect">
              <a:avLst/>
            </a:prstGeom>
          </p:spPr>
        </p:pic>
        <p:pic>
          <p:nvPicPr>
            <p:cNvPr id="39" name="Picture 38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62945550-CF8F-1F4B-9B90-045A8DD4B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300" y="5210444"/>
              <a:ext cx="1423800" cy="800100"/>
            </a:xfrm>
            <a:prstGeom prst="rect">
              <a:avLst/>
            </a:prstGeom>
          </p:spPr>
        </p:pic>
        <p:pic>
          <p:nvPicPr>
            <p:cNvPr id="41" name="Picture 40" descr="Logo, company name&#10;&#10;Description automatically generated">
              <a:extLst>
                <a:ext uri="{FF2B5EF4-FFF2-40B4-BE49-F238E27FC236}">
                  <a16:creationId xmlns:a16="http://schemas.microsoft.com/office/drawing/2014/main" id="{63B931BB-E5C4-454D-936A-3AF4FAEE1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84" y="5253037"/>
              <a:ext cx="1381901" cy="778986"/>
            </a:xfrm>
            <a:prstGeom prst="rect">
              <a:avLst/>
            </a:prstGeom>
          </p:spPr>
        </p:pic>
        <p:pic>
          <p:nvPicPr>
            <p:cNvPr id="4" name="Picture 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80E6AE0-F783-5D43-97D8-D9C8BF5A9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795" y="5528047"/>
              <a:ext cx="1098194" cy="323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594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FA143-1981-4A53-9A06-C7A052C6A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D844-964B-48B2-B32F-948D59A865F7}" type="datetime1">
              <a:rPr lang="en-GB" smtClean="0">
                <a:solidFill>
                  <a:srgbClr val="DA663D"/>
                </a:solidFill>
              </a:rPr>
              <a:t>18/10/2021</a:t>
            </a:fld>
            <a:endParaRPr lang="en-GB">
              <a:solidFill>
                <a:srgbClr val="DA663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E20EE-AC78-48A5-8B9D-2047D06CA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DA663D"/>
                </a:solidFill>
              </a:rPr>
              <a:t>www.powerskinplus.eu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0DD899-99BE-44EA-ACC5-F2BBDE95947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395537" y="397669"/>
            <a:ext cx="7400925" cy="6667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cs-CZ" sz="3600" b="1">
                <a:solidFill>
                  <a:srgbClr val="DA663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CONTENT</a:t>
            </a:r>
            <a:endParaRPr lang="en-GB" sz="3600" b="1">
              <a:solidFill>
                <a:srgbClr val="DA663D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CA8E76-1328-4C04-8C58-463A6AE1FC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03486" y="1300431"/>
            <a:ext cx="7185025" cy="46497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spcAft>
                <a:spcPts val="500"/>
              </a:spcAft>
              <a:buClr>
                <a:srgbClr val="DA663D"/>
              </a:buClr>
              <a:buNone/>
            </a:pP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THE PROJECT</a:t>
            </a:r>
          </a:p>
          <a:p>
            <a:pPr marL="0" indent="0" algn="ctr">
              <a:spcAft>
                <a:spcPts val="500"/>
              </a:spcAft>
              <a:buClr>
                <a:srgbClr val="DA663D"/>
              </a:buClr>
              <a:buNone/>
            </a:pP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</a:t>
            </a:r>
          </a:p>
          <a:p>
            <a:pPr marL="0" indent="0" algn="ctr">
              <a:spcAft>
                <a:spcPts val="500"/>
              </a:spcAft>
              <a:buClr>
                <a:srgbClr val="DA663D"/>
              </a:buClr>
              <a:buNone/>
            </a:pP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ORGANIZATION</a:t>
            </a:r>
          </a:p>
          <a:p>
            <a:pPr marL="0" indent="0" algn="ctr">
              <a:spcAft>
                <a:spcPts val="500"/>
              </a:spcAft>
              <a:buClr>
                <a:srgbClr val="DA663D"/>
              </a:buClr>
              <a:buNone/>
            </a:pP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POWERSKIN</a:t>
            </a:r>
            <a:r>
              <a:rPr lang="en-GB" sz="20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CONCEPT</a:t>
            </a:r>
          </a:p>
          <a:p>
            <a:pPr marL="0" indent="0" algn="ctr">
              <a:spcAft>
                <a:spcPts val="500"/>
              </a:spcAft>
              <a:buClr>
                <a:srgbClr val="DA663D"/>
              </a:buClr>
              <a:buNone/>
            </a:pP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OBJECTIVES &amp; GOALS</a:t>
            </a:r>
          </a:p>
          <a:p>
            <a:pPr marL="0" indent="0" algn="ctr">
              <a:spcAft>
                <a:spcPts val="500"/>
              </a:spcAft>
              <a:buClr>
                <a:srgbClr val="DA663D"/>
              </a:buClr>
              <a:buNone/>
            </a:pP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DEMONSTRATION SITES</a:t>
            </a:r>
          </a:p>
          <a:p>
            <a:pPr marL="0" indent="0" algn="ctr">
              <a:spcAft>
                <a:spcPts val="500"/>
              </a:spcAft>
              <a:buClr>
                <a:srgbClr val="DA663D"/>
              </a:buClr>
              <a:buNone/>
            </a:pP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cs-CZ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MELINE</a:t>
            </a:r>
          </a:p>
          <a:p>
            <a:pPr marL="0" indent="0" algn="ctr">
              <a:spcAft>
                <a:spcPts val="500"/>
              </a:spcAft>
              <a:buClr>
                <a:srgbClr val="DA663D"/>
              </a:buClr>
              <a:buNone/>
            </a:pPr>
            <a:r>
              <a:rPr lang="en-GB" sz="200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794494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DD899-99BE-44EA-ACC5-F2BBDE95947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04988" y="1401763"/>
            <a:ext cx="8407378" cy="66609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cs-CZ" sz="3600" b="1">
                <a:latin typeface="Rubik" panose="02000604000000020004" pitchFamily="2" charset="-79"/>
                <a:cs typeface="Rubik" panose="02000604000000020004" pitchFamily="2" charset="-79"/>
              </a:rPr>
              <a:t>POWERSKIN</a:t>
            </a:r>
            <a:r>
              <a:rPr lang="cs-CZ" sz="3600">
                <a:solidFill>
                  <a:srgbClr val="DB663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+</a:t>
            </a:r>
            <a:r>
              <a:rPr lang="cs-CZ" sz="3600" b="1">
                <a:latin typeface="Rubik" panose="02000604000000020004" pitchFamily="2" charset="-79"/>
                <a:cs typeface="Rubik" panose="02000604000000020004" pitchFamily="2" charset="-79"/>
              </a:rPr>
              <a:t> PROJECT</a:t>
            </a:r>
            <a:endParaRPr lang="en-GB" sz="3600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CA8E76-1328-4C04-8C58-463A6AE1FC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04988" y="2160007"/>
            <a:ext cx="8407378" cy="21098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Highly advanced modular integration of insulation, energizing and storage systems for non-residential buildings</a:t>
            </a:r>
            <a:r>
              <a:rPr lang="cs-CZ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Union research project under the topic LC-EEB-01-2019 - Integration of energy smart materials in non-residential buildings (IA)</a:t>
            </a:r>
            <a:r>
              <a:rPr lang="cs-CZ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8E4C9-312B-C041-AD24-CA169E4BC8CF}"/>
              </a:ext>
            </a:extLst>
          </p:cNvPr>
          <p:cNvSpPr txBox="1"/>
          <p:nvPr/>
        </p:nvSpPr>
        <p:spPr>
          <a:xfrm>
            <a:off x="1904988" y="4211159"/>
            <a:ext cx="42036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START</a:t>
            </a:r>
            <a:r>
              <a:rPr lang="en-GB" sz="2400"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:</a:t>
            </a:r>
            <a:r>
              <a:rPr lang="cs-CZ" sz="2400"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 </a:t>
            </a:r>
            <a:r>
              <a:rPr lang="en-GB" sz="2400">
                <a:solidFill>
                  <a:srgbClr val="DB663C"/>
                </a:solidFill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October 1, 2019</a:t>
            </a:r>
            <a:endParaRPr lang="cs-CZ" sz="2400">
              <a:solidFill>
                <a:srgbClr val="DB663C"/>
              </a:solidFill>
              <a:latin typeface="Rubik" panose="02000604000000020004" pitchFamily="2" charset="-79"/>
              <a:ea typeface="Open Sans" panose="020B0606030504020204" pitchFamily="34" charset="0"/>
              <a:cs typeface="Rubik" panose="02000604000000020004" pitchFamily="2" charset="-79"/>
            </a:endParaRPr>
          </a:p>
          <a:p>
            <a:pPr>
              <a:spcBef>
                <a:spcPts val="1200"/>
              </a:spcBef>
            </a:pPr>
            <a:r>
              <a:rPr lang="en-GB" sz="2400" b="1"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DURATION</a:t>
            </a:r>
            <a:r>
              <a:rPr lang="en-GB" sz="2400"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:</a:t>
            </a:r>
            <a:r>
              <a:rPr lang="cs-CZ" sz="2400"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 </a:t>
            </a:r>
            <a:r>
              <a:rPr lang="en-GB" sz="2400">
                <a:solidFill>
                  <a:srgbClr val="DB663C"/>
                </a:solidFill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48 months</a:t>
            </a:r>
            <a:endParaRPr lang="en-GB" sz="2400">
              <a:solidFill>
                <a:srgbClr val="DB663C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1D10E-D645-47D7-B5E4-B27AB577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7219-134C-45CC-A67C-604A3CDB4A45}" type="datetime1">
              <a:rPr lang="en-GB" smtClean="0"/>
              <a:t>18/10/2021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ABF57-08D9-473E-85A5-F4691B80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EA548-014F-4C7D-AECA-9C79CE99F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360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502831D-FC58-4F4F-BB16-83E7FE10F5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0" b="16037"/>
          <a:stretch/>
        </p:blipFill>
        <p:spPr>
          <a:xfrm>
            <a:off x="585135" y="1405784"/>
            <a:ext cx="5992530" cy="28069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34709E31-CA25-48CD-ABC9-D9877128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EAD8-7B40-4DFA-AEB3-9AF0BF5E351A}" type="datetime1">
              <a:rPr lang="en-GB" smtClean="0"/>
              <a:t>18/10/2021</a:t>
            </a:fld>
            <a:endParaRPr lang="en-GB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C9E21AB-435B-4D9E-B207-15789B6CD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76AAEFE5-ADE1-43F2-B108-F5C9888C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/>
              <a:t>4</a:t>
            </a:fld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E51A3A-A969-47AE-A773-BC26C570981E}"/>
              </a:ext>
            </a:extLst>
          </p:cNvPr>
          <p:cNvSpPr txBox="1"/>
          <p:nvPr/>
        </p:nvSpPr>
        <p:spPr>
          <a:xfrm>
            <a:off x="5935080" y="2236874"/>
            <a:ext cx="5845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800" b="1">
                <a:solidFill>
                  <a:srgbClr val="DA663D"/>
                </a:solidFill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14 </a:t>
            </a:r>
            <a:r>
              <a:rPr lang="cs-CZ" sz="2800">
                <a:solidFill>
                  <a:srgbClr val="222222"/>
                </a:solidFill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PARTNERS</a:t>
            </a:r>
          </a:p>
          <a:p>
            <a:pPr algn="ctr">
              <a:spcBef>
                <a:spcPts val="1200"/>
              </a:spcBef>
            </a:pPr>
            <a:r>
              <a:rPr lang="cs-CZ" sz="2800" b="1">
                <a:solidFill>
                  <a:srgbClr val="DA663D"/>
                </a:solidFill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9</a:t>
            </a:r>
            <a:r>
              <a:rPr lang="cs-CZ" sz="2800">
                <a:solidFill>
                  <a:srgbClr val="DA663D"/>
                </a:solidFill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 </a:t>
            </a:r>
            <a:r>
              <a:rPr lang="cs-CZ" sz="2800">
                <a:solidFill>
                  <a:srgbClr val="222222"/>
                </a:solidFill>
                <a:latin typeface="Rubik" panose="02000604000000020004" pitchFamily="2" charset="-79"/>
                <a:ea typeface="Open Sans" panose="020B0606030504020204" pitchFamily="34" charset="0"/>
                <a:cs typeface="Rubik" panose="02000604000000020004" pitchFamily="2" charset="-79"/>
              </a:rPr>
              <a:t>COUNTRIES</a:t>
            </a:r>
            <a:endParaRPr lang="en-GB" sz="2800">
              <a:solidFill>
                <a:srgbClr val="222222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7CFF9A-6952-9548-922B-33933B5E7179}"/>
              </a:ext>
            </a:extLst>
          </p:cNvPr>
          <p:cNvGrpSpPr/>
          <p:nvPr/>
        </p:nvGrpSpPr>
        <p:grpSpPr>
          <a:xfrm>
            <a:off x="585135" y="4617236"/>
            <a:ext cx="11315900" cy="1571376"/>
            <a:chOff x="587015" y="4568887"/>
            <a:chExt cx="11315900" cy="1571376"/>
          </a:xfrm>
        </p:grpSpPr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31B7FD42-47C8-7B49-AF78-E025D7684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96" y="4669033"/>
              <a:ext cx="1233766" cy="461408"/>
            </a:xfrm>
            <a:prstGeom prst="rect">
              <a:avLst/>
            </a:prstGeom>
          </p:spPr>
        </p:pic>
        <p:pic>
          <p:nvPicPr>
            <p:cNvPr id="13" name="Picture 1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E604857-9FAD-7D49-A6BA-E27B1FA88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4715" y="4683603"/>
              <a:ext cx="1372281" cy="432269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14B546B-D108-E248-899D-2F4C2C2B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7292" y="4695808"/>
              <a:ext cx="1576711" cy="348619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4FAF6A-2B73-664D-9EC6-9409BB21B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611" y="4704519"/>
              <a:ext cx="1303463" cy="390438"/>
            </a:xfrm>
            <a:prstGeom prst="rect">
              <a:avLst/>
            </a:prstGeom>
          </p:spPr>
        </p:pic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FF8203A-F848-4E48-A06C-763E891E0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836" y="4630232"/>
              <a:ext cx="1423800" cy="516965"/>
            </a:xfrm>
            <a:prstGeom prst="rect">
              <a:avLst/>
            </a:prstGeom>
          </p:spPr>
        </p:pic>
        <p:pic>
          <p:nvPicPr>
            <p:cNvPr id="17" name="Picture 1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8F5F744-21B3-964E-A646-BB8E3C457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795" y="4700341"/>
              <a:ext cx="1098194" cy="461241"/>
            </a:xfrm>
            <a:prstGeom prst="rect">
              <a:avLst/>
            </a:prstGeom>
          </p:spPr>
        </p:pic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6526B64F-E332-474B-9A14-1072FD6A6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971" y="4568887"/>
              <a:ext cx="1605944" cy="639656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4EF4EFB-9909-3245-8C44-9224C958B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15" y="5232653"/>
              <a:ext cx="1381901" cy="777891"/>
            </a:xfrm>
            <a:prstGeom prst="rect">
              <a:avLst/>
            </a:prstGeom>
          </p:spPr>
        </p:pic>
        <p:pic>
          <p:nvPicPr>
            <p:cNvPr id="23" name="Picture 2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F566E17-A556-484D-BCC9-7387F7BF6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442" y="5142653"/>
              <a:ext cx="1773200" cy="997610"/>
            </a:xfrm>
            <a:prstGeom prst="rect">
              <a:avLst/>
            </a:prstGeom>
          </p:spPr>
        </p:pic>
        <p:pic>
          <p:nvPicPr>
            <p:cNvPr id="25" name="Picture 24" descr="A picture containing text, sign, dishware, tableware&#10;&#10;Description automatically generated">
              <a:extLst>
                <a:ext uri="{FF2B5EF4-FFF2-40B4-BE49-F238E27FC236}">
                  <a16:creationId xmlns:a16="http://schemas.microsoft.com/office/drawing/2014/main" id="{2F915D9F-283F-CF48-860E-29F99D280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75" y="5398631"/>
              <a:ext cx="1189292" cy="395409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5968F2E-7CCC-3A42-AA29-7D875A347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2845" y="5163503"/>
              <a:ext cx="1701066" cy="955909"/>
            </a:xfrm>
            <a:prstGeom prst="rect">
              <a:avLst/>
            </a:prstGeom>
          </p:spPr>
        </p:pic>
        <p:pic>
          <p:nvPicPr>
            <p:cNvPr id="28" name="Picture 27" descr="Text, logo, company name&#10;&#10;Description automatically generated">
              <a:extLst>
                <a:ext uri="{FF2B5EF4-FFF2-40B4-BE49-F238E27FC236}">
                  <a16:creationId xmlns:a16="http://schemas.microsoft.com/office/drawing/2014/main" id="{FE7438FB-BF6A-F74C-8758-988BCAA6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300" y="5210444"/>
              <a:ext cx="1423800" cy="800100"/>
            </a:xfrm>
            <a:prstGeom prst="rect">
              <a:avLst/>
            </a:prstGeom>
          </p:spPr>
        </p:pic>
        <p:pic>
          <p:nvPicPr>
            <p:cNvPr id="29" name="Picture 28" descr="Logo, company name&#10;&#10;Description automatically generated">
              <a:extLst>
                <a:ext uri="{FF2B5EF4-FFF2-40B4-BE49-F238E27FC236}">
                  <a16:creationId xmlns:a16="http://schemas.microsoft.com/office/drawing/2014/main" id="{B8D0F798-50A8-5B4B-9619-42C96C2D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84" y="5253037"/>
              <a:ext cx="1381901" cy="778986"/>
            </a:xfrm>
            <a:prstGeom prst="rect">
              <a:avLst/>
            </a:prstGeom>
          </p:spPr>
        </p:pic>
        <p:pic>
          <p:nvPicPr>
            <p:cNvPr id="30" name="Picture 2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57A77AE6-1488-5F4A-A77C-F025DE4B2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795" y="5528047"/>
              <a:ext cx="1098194" cy="323131"/>
            </a:xfrm>
            <a:prstGeom prst="rect">
              <a:avLst/>
            </a:prstGeom>
          </p:spPr>
        </p:pic>
      </p:grpSp>
      <p:sp>
        <p:nvSpPr>
          <p:cNvPr id="31" name="Nadpis 1">
            <a:extLst>
              <a:ext uri="{FF2B5EF4-FFF2-40B4-BE49-F238E27FC236}">
                <a16:creationId xmlns:a16="http://schemas.microsoft.com/office/drawing/2014/main" id="{C148A31E-AFFB-47C0-964E-FB3D5B1D38E2}"/>
              </a:ext>
            </a:extLst>
          </p:cNvPr>
          <p:cNvSpPr txBox="1">
            <a:spLocks/>
          </p:cNvSpPr>
          <p:nvPr/>
        </p:nvSpPr>
        <p:spPr>
          <a:xfrm>
            <a:off x="552449" y="335142"/>
            <a:ext cx="9747241" cy="66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POWERSKIN</a:t>
            </a:r>
            <a:r>
              <a:rPr lang="cs-CZ" sz="3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cs-CZ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PT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PARTNERS </a:t>
            </a:r>
            <a:endParaRPr lang="en-GB" sz="3600">
              <a:latin typeface="Rubik Medium" pitchFamily="2" charset="-79"/>
              <a:ea typeface="Open Sans" panose="020B0606030504020204" pitchFamily="34" charset="0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5266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117522-6D8C-460C-B957-61F5BC9F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C965-8261-4539-A8CF-5E887A2D23A6}" type="datetime1">
              <a:rPr lang="en-GB" smtClean="0"/>
              <a:t>18/10/2021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5C65A-A5C7-49C4-90A0-52BDF31E0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613A8E-0437-45C8-9A78-6208273F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43275" cy="365125"/>
          </a:xfrm>
        </p:spPr>
        <p:txBody>
          <a:bodyPr/>
          <a:lstStyle/>
          <a:p>
            <a:fld id="{3FD9947B-D87B-4B85-B34E-0CB62984296E}" type="slidenum">
              <a:rPr lang="en-GB" smtClean="0"/>
              <a:t>5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6CAC1B-4031-974E-BB5F-666770E5AA1B}"/>
              </a:ext>
            </a:extLst>
          </p:cNvPr>
          <p:cNvGrpSpPr/>
          <p:nvPr/>
        </p:nvGrpSpPr>
        <p:grpSpPr>
          <a:xfrm>
            <a:off x="1655406" y="1273215"/>
            <a:ext cx="8176112" cy="4883897"/>
            <a:chOff x="1365447" y="305368"/>
            <a:chExt cx="9171900" cy="5805445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EBEC7D8-BEE5-40BE-86CE-73CD819674D4}"/>
                </a:ext>
              </a:extLst>
            </p:cNvPr>
            <p:cNvSpPr/>
            <p:nvPr/>
          </p:nvSpPr>
          <p:spPr>
            <a:xfrm rot="16200000">
              <a:off x="-283172" y="3215814"/>
              <a:ext cx="4138281" cy="841044"/>
            </a:xfrm>
            <a:prstGeom prst="rect">
              <a:avLst/>
            </a:prstGeom>
            <a:solidFill>
              <a:srgbClr val="DA663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cs-CZ" sz="1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Project management</a:t>
              </a:r>
            </a:p>
            <a:p>
              <a:pPr marL="144000" lvl="1"/>
              <a:r>
                <a:rPr lang="cs-CZ" sz="1000" b="1">
                  <a:solidFill>
                    <a:schemeClr val="bg1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IPN</a:t>
              </a:r>
              <a:endParaRPr lang="en-US" sz="10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987FBEB-6FCD-4A13-8873-F8BD8896D75B}"/>
                </a:ext>
              </a:extLst>
            </p:cNvPr>
            <p:cNvSpPr/>
            <p:nvPr/>
          </p:nvSpPr>
          <p:spPr>
            <a:xfrm>
              <a:off x="1365448" y="735749"/>
              <a:ext cx="841045" cy="831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WP1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325C17-6180-4DB2-A1C1-13019B042F90}"/>
                </a:ext>
              </a:extLst>
            </p:cNvPr>
            <p:cNvSpPr/>
            <p:nvPr/>
          </p:nvSpPr>
          <p:spPr>
            <a:xfrm>
              <a:off x="4624386" y="314965"/>
              <a:ext cx="3713794" cy="841044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en-US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Design and parametrization of energy smart materials and components</a:t>
              </a:r>
              <a:endParaRPr lang="cs-CZ"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44000" lvl="1"/>
              <a:r>
                <a:rPr lang="cs-CZ" sz="900" b="1">
                  <a:solidFill>
                    <a:srgbClr val="DA663D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FRAUNHOFER</a:t>
              </a:r>
              <a:endParaRPr lang="en-US" sz="9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A9791E-769A-44BA-944D-AC8A98B95082}"/>
                </a:ext>
              </a:extLst>
            </p:cNvPr>
            <p:cNvSpPr/>
            <p:nvPr/>
          </p:nvSpPr>
          <p:spPr>
            <a:xfrm>
              <a:off x="3787608" y="314965"/>
              <a:ext cx="836777" cy="84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WP2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FB14225-A8EC-41D1-97C6-E67263316132}"/>
                </a:ext>
              </a:extLst>
            </p:cNvPr>
            <p:cNvSpPr/>
            <p:nvPr/>
          </p:nvSpPr>
          <p:spPr>
            <a:xfrm>
              <a:off x="3787609" y="305368"/>
              <a:ext cx="4550571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BE8BFC-5EFD-4227-9F42-CECC271073C0}"/>
                </a:ext>
              </a:extLst>
            </p:cNvPr>
            <p:cNvSpPr/>
            <p:nvPr/>
          </p:nvSpPr>
          <p:spPr>
            <a:xfrm>
              <a:off x="3243150" y="1307249"/>
              <a:ext cx="2665702" cy="841044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en-US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Materials for transparent module development</a:t>
              </a:r>
            </a:p>
            <a:p>
              <a:pPr marL="144000" lvl="1"/>
              <a:r>
                <a:rPr lang="cs-CZ" sz="900" b="1">
                  <a:solidFill>
                    <a:srgbClr val="DA663D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FSU JENA</a:t>
              </a:r>
              <a:endParaRPr lang="en-US" sz="9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6F8AA80-02BD-4058-A810-C3C44E71D533}"/>
                </a:ext>
              </a:extLst>
            </p:cNvPr>
            <p:cNvSpPr/>
            <p:nvPr/>
          </p:nvSpPr>
          <p:spPr>
            <a:xfrm>
              <a:off x="2406374" y="1307249"/>
              <a:ext cx="836777" cy="84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WP3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570E05-F25E-4293-A324-5321031F7841}"/>
                </a:ext>
              </a:extLst>
            </p:cNvPr>
            <p:cNvSpPr/>
            <p:nvPr/>
          </p:nvSpPr>
          <p:spPr>
            <a:xfrm>
              <a:off x="2406374" y="1297652"/>
              <a:ext cx="3502478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98706FB-C70F-4B35-BF99-BAE1E70B6063}"/>
                </a:ext>
              </a:extLst>
            </p:cNvPr>
            <p:cNvSpPr/>
            <p:nvPr/>
          </p:nvSpPr>
          <p:spPr>
            <a:xfrm>
              <a:off x="6896039" y="1297652"/>
              <a:ext cx="2600385" cy="841044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en-US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Materials for opaque module development</a:t>
              </a:r>
            </a:p>
            <a:p>
              <a:pPr marL="144000" lvl="1"/>
              <a:r>
                <a:rPr lang="cs-CZ" sz="900" b="1">
                  <a:solidFill>
                    <a:srgbClr val="DA663D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BUL</a:t>
              </a:r>
              <a:endParaRPr lang="en-US" sz="9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FCCF03E-EAF5-42E2-9A56-2C2D1667D32B}"/>
                </a:ext>
              </a:extLst>
            </p:cNvPr>
            <p:cNvSpPr/>
            <p:nvPr/>
          </p:nvSpPr>
          <p:spPr>
            <a:xfrm>
              <a:off x="6059261" y="1316846"/>
              <a:ext cx="836777" cy="84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WP4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4F8E0FB-162A-4E48-BCD9-0820FE764107}"/>
                </a:ext>
              </a:extLst>
            </p:cNvPr>
            <p:cNvSpPr/>
            <p:nvPr/>
          </p:nvSpPr>
          <p:spPr>
            <a:xfrm>
              <a:off x="6059263" y="1297653"/>
              <a:ext cx="3437161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6A2FB08-048F-4F86-941D-5F8CB71C64B4}"/>
                </a:ext>
              </a:extLst>
            </p:cNvPr>
            <p:cNvSpPr/>
            <p:nvPr/>
          </p:nvSpPr>
          <p:spPr>
            <a:xfrm>
              <a:off x="4624386" y="2289936"/>
              <a:ext cx="3713794" cy="841044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en-US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System production and integration</a:t>
              </a:r>
              <a:endParaRPr lang="cs-CZ"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44000" lvl="1"/>
              <a:r>
                <a:rPr lang="cs-CZ" sz="900" b="1">
                  <a:solidFill>
                    <a:srgbClr val="DA663D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FGS</a:t>
              </a:r>
              <a:endParaRPr lang="en-US" sz="9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56D2EF-1710-418E-8CCA-1F4FDAE3878F}"/>
                </a:ext>
              </a:extLst>
            </p:cNvPr>
            <p:cNvSpPr/>
            <p:nvPr/>
          </p:nvSpPr>
          <p:spPr>
            <a:xfrm>
              <a:off x="3787608" y="2289936"/>
              <a:ext cx="836777" cy="84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WP5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62668B-3C68-419A-A680-0759BA664FEA}"/>
                </a:ext>
              </a:extLst>
            </p:cNvPr>
            <p:cNvSpPr/>
            <p:nvPr/>
          </p:nvSpPr>
          <p:spPr>
            <a:xfrm>
              <a:off x="3787609" y="2280339"/>
              <a:ext cx="4550571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1D87481-DE18-46CF-9F10-85C76C1182A0}"/>
                </a:ext>
              </a:extLst>
            </p:cNvPr>
            <p:cNvSpPr/>
            <p:nvPr/>
          </p:nvSpPr>
          <p:spPr>
            <a:xfrm>
              <a:off x="4624386" y="3282220"/>
              <a:ext cx="3713794" cy="841044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en-US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Simulation, Characterization and Validation </a:t>
              </a:r>
              <a:r>
                <a:rPr lang="cs-CZ" sz="900" b="1">
                  <a:solidFill>
                    <a:srgbClr val="DA663D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POLITO</a:t>
              </a:r>
              <a:endParaRPr lang="en-US" sz="9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AEDB5FB-3AB7-49C8-8514-F06BBCE490FF}"/>
                </a:ext>
              </a:extLst>
            </p:cNvPr>
            <p:cNvSpPr/>
            <p:nvPr/>
          </p:nvSpPr>
          <p:spPr>
            <a:xfrm>
              <a:off x="3787608" y="3282220"/>
              <a:ext cx="836777" cy="84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WP6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C00DD2-9265-48EE-93B6-9802987FFA68}"/>
                </a:ext>
              </a:extLst>
            </p:cNvPr>
            <p:cNvSpPr/>
            <p:nvPr/>
          </p:nvSpPr>
          <p:spPr>
            <a:xfrm>
              <a:off x="3787609" y="3272623"/>
              <a:ext cx="4550571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4440369-4973-4366-9159-42AF974AF116}"/>
                </a:ext>
              </a:extLst>
            </p:cNvPr>
            <p:cNvSpPr/>
            <p:nvPr/>
          </p:nvSpPr>
          <p:spPr>
            <a:xfrm>
              <a:off x="3243150" y="4274504"/>
              <a:ext cx="2668454" cy="841044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en-US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Environmental </a:t>
              </a:r>
              <a:r>
                <a:rPr lang="cs-CZ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&amp;</a:t>
              </a:r>
              <a:r>
                <a:rPr lang="en-US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economic analysis</a:t>
              </a:r>
              <a:endParaRPr lang="cs-CZ"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44000" lvl="1"/>
              <a:r>
                <a:rPr lang="cs-CZ" sz="900" b="1">
                  <a:solidFill>
                    <a:srgbClr val="DA663D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OBU</a:t>
              </a:r>
              <a:endParaRPr lang="en-US" sz="9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94A0559-47C5-45D8-B299-896A8C29025B}"/>
                </a:ext>
              </a:extLst>
            </p:cNvPr>
            <p:cNvSpPr/>
            <p:nvPr/>
          </p:nvSpPr>
          <p:spPr>
            <a:xfrm>
              <a:off x="2406370" y="4274504"/>
              <a:ext cx="836777" cy="84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WP7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55C83D4-39C0-4748-94D5-BA902C5EF8D4}"/>
                </a:ext>
              </a:extLst>
            </p:cNvPr>
            <p:cNvSpPr/>
            <p:nvPr/>
          </p:nvSpPr>
          <p:spPr>
            <a:xfrm>
              <a:off x="2406370" y="4264907"/>
              <a:ext cx="3505234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0E6CA47-19F2-4639-871D-3EA536874661}"/>
                </a:ext>
              </a:extLst>
            </p:cNvPr>
            <p:cNvSpPr/>
            <p:nvPr/>
          </p:nvSpPr>
          <p:spPr>
            <a:xfrm>
              <a:off x="6898791" y="4264907"/>
              <a:ext cx="2597633" cy="841044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en-US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Ethics requirements</a:t>
              </a:r>
            </a:p>
            <a:p>
              <a:pPr marL="144000" lvl="1"/>
              <a:r>
                <a:rPr lang="cs-CZ" sz="900" b="1">
                  <a:solidFill>
                    <a:srgbClr val="DA663D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IPN</a:t>
              </a:r>
              <a:endParaRPr lang="en-US" sz="9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2A0CFF-F4F0-4006-9A7A-86E84AB8DC9A}"/>
                </a:ext>
              </a:extLst>
            </p:cNvPr>
            <p:cNvSpPr/>
            <p:nvPr/>
          </p:nvSpPr>
          <p:spPr>
            <a:xfrm>
              <a:off x="6062013" y="4284101"/>
              <a:ext cx="836777" cy="84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WP10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D8444BD-2B53-4976-A0A0-59B48B10C24C}"/>
                </a:ext>
              </a:extLst>
            </p:cNvPr>
            <p:cNvSpPr/>
            <p:nvPr/>
          </p:nvSpPr>
          <p:spPr>
            <a:xfrm>
              <a:off x="6062015" y="4264908"/>
              <a:ext cx="3434409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1283D5-25AF-4727-902F-4CA1D2BA7EF7}"/>
                </a:ext>
              </a:extLst>
            </p:cNvPr>
            <p:cNvSpPr/>
            <p:nvPr/>
          </p:nvSpPr>
          <p:spPr>
            <a:xfrm>
              <a:off x="4624385" y="5269769"/>
              <a:ext cx="3713794" cy="841044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en-US" sz="9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Pilot demonstrations</a:t>
              </a:r>
              <a:endParaRPr lang="cs-CZ"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44000" lvl="1"/>
              <a:r>
                <a:rPr lang="cs-CZ" sz="900" b="1">
                  <a:solidFill>
                    <a:srgbClr val="DA663D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CVUT</a:t>
              </a:r>
              <a:endParaRPr lang="en-US" sz="9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0771376-303C-468B-901B-4B71A86B8CFD}"/>
                </a:ext>
              </a:extLst>
            </p:cNvPr>
            <p:cNvSpPr/>
            <p:nvPr/>
          </p:nvSpPr>
          <p:spPr>
            <a:xfrm>
              <a:off x="3787607" y="5269769"/>
              <a:ext cx="836777" cy="84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WP8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8943842-AF52-4709-A449-74CB4E97E3E9}"/>
                </a:ext>
              </a:extLst>
            </p:cNvPr>
            <p:cNvSpPr/>
            <p:nvPr/>
          </p:nvSpPr>
          <p:spPr>
            <a:xfrm>
              <a:off x="3787608" y="5260172"/>
              <a:ext cx="4550571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7D43EEF-0980-4553-B778-A8514CCDF402}"/>
                </a:ext>
              </a:extLst>
            </p:cNvPr>
            <p:cNvSpPr/>
            <p:nvPr/>
          </p:nvSpPr>
          <p:spPr>
            <a:xfrm rot="16200000">
              <a:off x="-703817" y="2795166"/>
              <a:ext cx="4979577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A56EE1A-FC4A-4696-B0B3-F0E167B12997}"/>
                </a:ext>
              </a:extLst>
            </p:cNvPr>
            <p:cNvSpPr/>
            <p:nvPr/>
          </p:nvSpPr>
          <p:spPr>
            <a:xfrm rot="16200000">
              <a:off x="8047681" y="3215813"/>
              <a:ext cx="4138281" cy="841044"/>
            </a:xfrm>
            <a:prstGeom prst="rect">
              <a:avLst/>
            </a:prstGeom>
            <a:solidFill>
              <a:srgbClr val="DA663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lvl="1"/>
              <a:r>
                <a:rPr lang="cs-CZ" sz="100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Dissemination</a:t>
              </a:r>
              <a:r>
                <a:rPr lang="cs-CZ" sz="1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cs-CZ" sz="100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communication</a:t>
              </a:r>
              <a:r>
                <a:rPr lang="cs-CZ" sz="1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and </a:t>
              </a:r>
              <a:r>
                <a:rPr lang="cs-CZ" sz="100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exploitation</a:t>
              </a:r>
              <a:endParaRPr lang="cs-CZ" sz="1000" b="1">
                <a:solidFill>
                  <a:schemeClr val="bg1"/>
                </a:solidFill>
                <a:latin typeface="Rubik" panose="00000500000000000000" pitchFamily="2" charset="-79"/>
                <a:ea typeface="Open Sans" panose="020B0606030504020204" pitchFamily="34" charset="0"/>
                <a:cs typeface="Rubik" panose="00000500000000000000" pitchFamily="2" charset="-79"/>
              </a:endParaRPr>
            </a:p>
            <a:p>
              <a:pPr marL="144000" lvl="1"/>
              <a:r>
                <a:rPr lang="cs-CZ" sz="1000" b="1">
                  <a:solidFill>
                    <a:schemeClr val="bg1"/>
                  </a:solidFill>
                  <a:latin typeface="Rubik" panose="00000500000000000000" pitchFamily="2" charset="-79"/>
                  <a:ea typeface="Open Sans" panose="020B0606030504020204" pitchFamily="34" charset="0"/>
                  <a:cs typeface="Rubik" panose="00000500000000000000" pitchFamily="2" charset="-79"/>
                </a:rPr>
                <a:t>FENIX TNT</a:t>
              </a:r>
              <a:endParaRPr lang="en-US" sz="1000" b="1">
                <a:solidFill>
                  <a:srgbClr val="DA663D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3C3211D-79EB-4A8A-ADAD-9E7689A02C85}"/>
                </a:ext>
              </a:extLst>
            </p:cNvPr>
            <p:cNvSpPr/>
            <p:nvPr/>
          </p:nvSpPr>
          <p:spPr>
            <a:xfrm>
              <a:off x="9696301" y="735749"/>
              <a:ext cx="841045" cy="831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>
                  <a:solidFill>
                    <a:srgbClr val="222222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WP9</a:t>
              </a:r>
              <a:endParaRPr lang="en-US" sz="1100" b="1">
                <a:solidFill>
                  <a:srgbClr val="222222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3065F4D-48EA-4F1B-95F2-5EEE2BEC7790}"/>
                </a:ext>
              </a:extLst>
            </p:cNvPr>
            <p:cNvSpPr/>
            <p:nvPr/>
          </p:nvSpPr>
          <p:spPr>
            <a:xfrm rot="16200000">
              <a:off x="7627036" y="2795166"/>
              <a:ext cx="4979577" cy="841044"/>
            </a:xfrm>
            <a:prstGeom prst="rect">
              <a:avLst/>
            </a:prstGeom>
            <a:noFill/>
            <a:ln w="28575">
              <a:solidFill>
                <a:srgbClr val="DA6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60" name="Nadpis 1">
            <a:extLst>
              <a:ext uri="{FF2B5EF4-FFF2-40B4-BE49-F238E27FC236}">
                <a16:creationId xmlns:a16="http://schemas.microsoft.com/office/drawing/2014/main" id="{A91FA938-1389-48F7-845B-15ECFE0EC5D8}"/>
              </a:ext>
            </a:extLst>
          </p:cNvPr>
          <p:cNvSpPr txBox="1">
            <a:spLocks/>
          </p:cNvSpPr>
          <p:nvPr/>
        </p:nvSpPr>
        <p:spPr>
          <a:xfrm>
            <a:off x="552449" y="335142"/>
            <a:ext cx="9747241" cy="66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POWERSKIN</a:t>
            </a:r>
            <a:r>
              <a:rPr lang="cs-CZ" sz="3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cs-CZ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PT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WORK ORGANIZATION </a:t>
            </a:r>
            <a:endParaRPr lang="en-GB" sz="3600">
              <a:latin typeface="Rubik Medium" pitchFamily="2" charset="-79"/>
              <a:ea typeface="Open Sans" panose="020B0606030504020204" pitchFamily="34" charset="0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798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Single gear">
            <a:extLst>
              <a:ext uri="{FF2B5EF4-FFF2-40B4-BE49-F238E27FC236}">
                <a16:creationId xmlns:a16="http://schemas.microsoft.com/office/drawing/2014/main" id="{09FD1184-024D-4924-B4C5-3E8D92DCF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231515">
            <a:off x="-44677" y="-32225"/>
            <a:ext cx="2284434" cy="2284434"/>
          </a:xfrm>
          <a:prstGeom prst="rect">
            <a:avLst/>
          </a:prstGeom>
        </p:spPr>
      </p:pic>
      <p:pic>
        <p:nvPicPr>
          <p:cNvPr id="3" name="Graphic 2" descr="Single gear">
            <a:extLst>
              <a:ext uri="{FF2B5EF4-FFF2-40B4-BE49-F238E27FC236}">
                <a16:creationId xmlns:a16="http://schemas.microsoft.com/office/drawing/2014/main" id="{0BB10D24-D265-44A7-8D95-73E49CF84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55334">
            <a:off x="10287636" y="4918095"/>
            <a:ext cx="2054020" cy="205402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68BF9-0C8C-4BB2-A41C-2DF5F600D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98C8F-9D4D-43C2-A459-B086C874EEA9}" type="datetime1">
              <a:rPr lang="en-GB" smtClean="0"/>
              <a:t>18/10/2021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FE9D07-3405-4749-B675-AADDF657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E4FD0-D555-46A1-A589-97735E81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/>
              <a:t>6</a:t>
            </a:fld>
            <a:endParaRPr lang="en-GB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287EE4E7-171B-43BE-8B7D-0CA282CBBA11}"/>
              </a:ext>
            </a:extLst>
          </p:cNvPr>
          <p:cNvSpPr txBox="1">
            <a:spLocks/>
          </p:cNvSpPr>
          <p:nvPr/>
        </p:nvSpPr>
        <p:spPr>
          <a:xfrm>
            <a:off x="725577" y="1648690"/>
            <a:ext cx="6984786" cy="18201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GB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 innovative opaque and transparent </a:t>
            </a:r>
            <a:r>
              <a:rPr lang="en-GB" sz="18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façade solutions</a:t>
            </a:r>
            <a:r>
              <a:rPr lang="en-GB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having a </a:t>
            </a:r>
            <a:r>
              <a:rPr lang="en-GB" sz="18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 integration </a:t>
            </a:r>
            <a:r>
              <a:rPr lang="en-GB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</a:t>
            </a:r>
            <a:r>
              <a:rPr lang="en-GB" sz="18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 insulative elements</a:t>
            </a:r>
            <a:r>
              <a:rPr lang="en-GB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8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energy harvesting components </a:t>
            </a:r>
            <a:r>
              <a:rPr lang="en-GB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8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storage features</a:t>
            </a:r>
            <a:r>
              <a:rPr lang="en-GB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all in one combined and </a:t>
            </a:r>
            <a:r>
              <a:rPr lang="en-GB" sz="18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to install system</a:t>
            </a:r>
            <a:r>
              <a:rPr lang="en-GB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Imagem 15" descr="Uma imagem com texto, interior, janela&#10;&#10;Descrição gerada automaticamente">
            <a:extLst>
              <a:ext uri="{FF2B5EF4-FFF2-40B4-BE49-F238E27FC236}">
                <a16:creationId xmlns:a16="http://schemas.microsoft.com/office/drawing/2014/main" id="{094421FC-E81F-4D2A-B269-11F846919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10" y="1541859"/>
            <a:ext cx="3915467" cy="418115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4EC133D-8642-4974-B988-4F4C0C129FA6}"/>
              </a:ext>
            </a:extLst>
          </p:cNvPr>
          <p:cNvSpPr txBox="1"/>
          <p:nvPr/>
        </p:nvSpPr>
        <p:spPr>
          <a:xfrm>
            <a:off x="652555" y="4624535"/>
            <a:ext cx="4647578" cy="58477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Rubik" panose="02000604000000020004"/>
            </a:endParaRPr>
          </a:p>
          <a:p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 </a:t>
            </a:r>
          </a:p>
        </p:txBody>
      </p:sp>
      <p:sp>
        <p:nvSpPr>
          <p:cNvPr id="18" name="CaixaDeTexto 24">
            <a:extLst>
              <a:ext uri="{FF2B5EF4-FFF2-40B4-BE49-F238E27FC236}">
                <a16:creationId xmlns:a16="http://schemas.microsoft.com/office/drawing/2014/main" id="{EF324440-645D-4B49-B402-9B37C459FB0F}"/>
              </a:ext>
            </a:extLst>
          </p:cNvPr>
          <p:cNvSpPr txBox="1"/>
          <p:nvPr/>
        </p:nvSpPr>
        <p:spPr>
          <a:xfrm>
            <a:off x="763865" y="3865346"/>
            <a:ext cx="6128004" cy="183127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en-GB" sz="1400" b="1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Both standard (budget) and combined premium solutions</a:t>
            </a:r>
          </a:p>
          <a:p>
            <a:pPr>
              <a:spcBef>
                <a:spcPts val="600"/>
              </a:spcBef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Different sets of add-ons to match specific needs:</a:t>
            </a: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geographical (climate) conditions</a:t>
            </a: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physical constraints</a:t>
            </a: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national regulations</a:t>
            </a: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®"/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refurbishment budgets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18EBD191-2A63-4CF0-977F-9C4610646200}"/>
              </a:ext>
            </a:extLst>
          </p:cNvPr>
          <p:cNvSpPr txBox="1">
            <a:spLocks/>
          </p:cNvSpPr>
          <p:nvPr/>
        </p:nvSpPr>
        <p:spPr>
          <a:xfrm>
            <a:off x="552449" y="335142"/>
            <a:ext cx="9747241" cy="66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POWERSKIN</a:t>
            </a:r>
            <a:r>
              <a:rPr lang="cs-CZ" sz="3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cs-CZ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3600">
              <a:latin typeface="Rubik Medium" pitchFamily="2" charset="-79"/>
              <a:ea typeface="Open Sans" panose="020B0606030504020204" pitchFamily="34" charset="0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237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1D10E-D645-47D7-B5E4-B27AB577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7219-134C-45CC-A67C-604A3CDB4A45}" type="datetime1">
              <a:rPr lang="en-GB" smtClean="0"/>
              <a:t>18/10/2021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ABF57-08D9-473E-85A5-F4691B80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EA548-014F-4C7D-AECA-9C79CE99F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/>
              <a:t>7</a:t>
            </a:fld>
            <a:endParaRPr lang="en-GB"/>
          </a:p>
        </p:txBody>
      </p: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B0FDADC7-CD3A-432F-BBBB-D2F27F3FE34D}"/>
              </a:ext>
            </a:extLst>
          </p:cNvPr>
          <p:cNvSpPr txBox="1">
            <a:spLocks/>
          </p:cNvSpPr>
          <p:nvPr/>
        </p:nvSpPr>
        <p:spPr>
          <a:xfrm>
            <a:off x="456139" y="1151352"/>
            <a:ext cx="11298093" cy="849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600" b="1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New generation of off-site, prefabricated and easy-to-install integrated solutions for curtain wall systems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5D68383A-8CB9-4D0A-976E-F63CBC997A5E}"/>
              </a:ext>
            </a:extLst>
          </p:cNvPr>
          <p:cNvSpPr txBox="1"/>
          <p:nvPr/>
        </p:nvSpPr>
        <p:spPr>
          <a:xfrm>
            <a:off x="456139" y="1576217"/>
            <a:ext cx="11279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Combining a wide number of state-of-the-art high energy- efficient materials, systems and technologies </a:t>
            </a:r>
            <a:r>
              <a:rPr lang="en-GB" sz="1600" b="1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KETs</a:t>
            </a:r>
            <a:endParaRPr lang="en-GB" sz="1600" b="1">
              <a:solidFill>
                <a:srgbClr val="212121"/>
              </a:solidFill>
              <a:latin typeface="Open Sans" panose="020B0606030504020204" pitchFamily="34" charset="0"/>
              <a:ea typeface="Open Sans" panose="020B0606030504020204" pitchFamily="34" charset="0"/>
              <a:cs typeface="Rubik" panose="02000604000000020004"/>
            </a:endParaRPr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8CBA65DE-DFB3-4199-89AA-1A7249537220}"/>
              </a:ext>
            </a:extLst>
          </p:cNvPr>
          <p:cNvSpPr txBox="1">
            <a:spLocks/>
          </p:cNvSpPr>
          <p:nvPr/>
        </p:nvSpPr>
        <p:spPr>
          <a:xfrm>
            <a:off x="8405870" y="2384945"/>
            <a:ext cx="3343275" cy="3769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>
                <a:srgbClr val="DA663D"/>
              </a:buClr>
              <a:buFont typeface="Open Sans" panose="020B0606030504020204" pitchFamily="34" charset="0"/>
              <a:buChar char="+"/>
            </a:pP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Nano-superinsulation 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elements</a:t>
            </a:r>
          </a:p>
          <a:p>
            <a:pPr marL="171450" indent="-171450" algn="l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>
                <a:srgbClr val="DA663D"/>
              </a:buClr>
              <a:buFont typeface="Open Sans" panose="020B0606030504020204" pitchFamily="34" charset="0"/>
              <a:buChar char="+"/>
            </a:pP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Multi-functional </a:t>
            </a: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nano-enabled coatings</a:t>
            </a:r>
          </a:p>
          <a:p>
            <a:pPr marL="171450" indent="-171450" algn="l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>
                <a:srgbClr val="DA663D"/>
              </a:buClr>
              <a:buFont typeface="Open Sans" panose="020B0606030504020204" pitchFamily="34" charset="0"/>
              <a:buChar char="+"/>
            </a:pP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Solar energy harvesting components based on flexible perovskite solar cells</a:t>
            </a:r>
          </a:p>
          <a:p>
            <a:pPr marL="171450" indent="-171450" algn="l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>
                <a:srgbClr val="DA663D"/>
              </a:buClr>
              <a:buFont typeface="Open Sans" panose="020B0606030504020204" pitchFamily="34" charset="0"/>
              <a:buChar char="+"/>
            </a:pP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Active/passive </a:t>
            </a: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microfluidic thermal storage materials 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&amp; PCM-driven</a:t>
            </a: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 latent heat storage elements</a:t>
            </a:r>
          </a:p>
          <a:p>
            <a:pPr marL="171450" indent="-171450" algn="l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>
                <a:srgbClr val="DA663D"/>
              </a:buClr>
              <a:buFont typeface="Open Sans" panose="020B0606030504020204" pitchFamily="34" charset="0"/>
              <a:buChar char="+"/>
            </a:pP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Second-life Li-ion batteries 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Rubik" panose="02000604000000020004"/>
              </a:rPr>
              <a:t>from hybrid and electrical vehicles</a:t>
            </a:r>
          </a:p>
          <a:p>
            <a:pPr marL="342900" indent="-342900" algn="l">
              <a:lnSpc>
                <a:spcPct val="120000"/>
              </a:lnSpc>
              <a:spcAft>
                <a:spcPts val="500"/>
              </a:spcAft>
              <a:buClr>
                <a:srgbClr val="DA663D"/>
              </a:buClr>
              <a:buFont typeface="Wingdings" panose="05000000000000000000" pitchFamily="2" charset="2"/>
              <a:buChar char="§"/>
            </a:pPr>
            <a:endParaRPr lang="en-GB" sz="1200">
              <a:solidFill>
                <a:srgbClr val="212121"/>
              </a:solidFill>
              <a:latin typeface="Open Sans" panose="020B0606030504020204" pitchFamily="34" charset="0"/>
              <a:ea typeface="Open Sans" panose="020B0606030504020204" pitchFamily="34" charset="0"/>
              <a:cs typeface="Rubik" panose="02000604000000020004"/>
            </a:endParaRPr>
          </a:p>
          <a:p>
            <a:pPr marL="342900" indent="-342900" algn="l">
              <a:lnSpc>
                <a:spcPct val="120000"/>
              </a:lnSpc>
              <a:spcAft>
                <a:spcPts val="500"/>
              </a:spcAft>
              <a:buClr>
                <a:srgbClr val="DA663D"/>
              </a:buClr>
              <a:buFont typeface="Wingdings" panose="05000000000000000000" pitchFamily="2" charset="2"/>
              <a:buChar char="§"/>
            </a:pPr>
            <a:endParaRPr lang="en-GB" sz="1200">
              <a:solidFill>
                <a:srgbClr val="212121"/>
              </a:solidFill>
              <a:latin typeface="Open Sans" panose="020B0606030504020204" pitchFamily="34" charset="0"/>
              <a:ea typeface="Open Sans" panose="020B0606030504020204" pitchFamily="34" charset="0"/>
              <a:cs typeface="Rubik" panose="02000604000000020004"/>
            </a:endParaRPr>
          </a:p>
          <a:p>
            <a:pPr marL="342900" indent="-342900" algn="l">
              <a:lnSpc>
                <a:spcPct val="120000"/>
              </a:lnSpc>
              <a:spcAft>
                <a:spcPts val="500"/>
              </a:spcAft>
              <a:buClr>
                <a:srgbClr val="DA663D"/>
              </a:buClr>
              <a:buFont typeface="Wingdings" panose="05000000000000000000" pitchFamily="2" charset="2"/>
              <a:buChar char="§"/>
            </a:pPr>
            <a:endParaRPr lang="en-GB" sz="1200">
              <a:solidFill>
                <a:srgbClr val="212121"/>
              </a:solidFill>
              <a:latin typeface="Open Sans" panose="020B0606030504020204" pitchFamily="34" charset="0"/>
              <a:ea typeface="Open Sans" panose="020B0606030504020204" pitchFamily="34" charset="0"/>
              <a:cs typeface="Rubik" panose="02000604000000020004"/>
            </a:endParaRP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C50F6848-C7B2-4929-8CFD-4CCC54CB14E9}"/>
              </a:ext>
            </a:extLst>
          </p:cNvPr>
          <p:cNvSpPr txBox="1">
            <a:spLocks/>
          </p:cNvSpPr>
          <p:nvPr/>
        </p:nvSpPr>
        <p:spPr>
          <a:xfrm>
            <a:off x="437768" y="5100178"/>
            <a:ext cx="5863700" cy="2366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spcAft>
                <a:spcPts val="500"/>
              </a:spcAft>
              <a:buClr>
                <a:srgbClr val="DA663D"/>
              </a:buClr>
              <a:buFont typeface="Wingdings" panose="05000000000000000000" pitchFamily="2" charset="2"/>
              <a:buChar char="§"/>
            </a:pPr>
            <a:endParaRPr lang="en-GB" sz="1600">
              <a:solidFill>
                <a:srgbClr val="21212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F406938E-19D8-494B-A8BD-F0C7FF2EC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8" y="2425947"/>
            <a:ext cx="7414371" cy="35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4A8201EF-7AA7-4C62-AE94-67B6465A8707}"/>
              </a:ext>
            </a:extLst>
          </p:cNvPr>
          <p:cNvSpPr txBox="1">
            <a:spLocks/>
          </p:cNvSpPr>
          <p:nvPr/>
        </p:nvSpPr>
        <p:spPr>
          <a:xfrm>
            <a:off x="552449" y="335142"/>
            <a:ext cx="9747241" cy="66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cs-CZ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PT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CONCEPT</a:t>
            </a:r>
            <a:endParaRPr lang="en-GB" sz="3600">
              <a:latin typeface="Rubik Medium" pitchFamily="2" charset="-79"/>
              <a:ea typeface="Open Sans" panose="020B0606030504020204" pitchFamily="34" charset="0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32481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1D10E-D645-47D7-B5E4-B27AB577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7219-134C-45CC-A67C-604A3CDB4A45}" type="datetime1">
              <a:rPr lang="en-GB" smtClean="0"/>
              <a:t>18/10/2021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ABF57-08D9-473E-85A5-F4691B80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EA548-014F-4C7D-AECA-9C79CE99F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/>
              <a:t>8</a:t>
            </a:fld>
            <a:endParaRPr lang="en-GB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371B6D-717D-4004-BF01-F0A71B4E0222}"/>
              </a:ext>
            </a:extLst>
          </p:cNvPr>
          <p:cNvSpPr txBox="1">
            <a:spLocks/>
          </p:cNvSpPr>
          <p:nvPr/>
        </p:nvSpPr>
        <p:spPr>
          <a:xfrm>
            <a:off x="314204" y="1425203"/>
            <a:ext cx="8296396" cy="9743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DA663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Generate innovative hybrid-enabled systems enhanced with different multifunctional add-on features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for nZEB and Plus Energy Building </a:t>
            </a:r>
            <a:r>
              <a:rPr lang="en-GB" sz="1800" dirty="0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Curtain Wall solutions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DB5F4D6-F5F2-45E1-8CB8-FA6EC85FCB84}"/>
              </a:ext>
            </a:extLst>
          </p:cNvPr>
          <p:cNvSpPr/>
          <p:nvPr/>
        </p:nvSpPr>
        <p:spPr>
          <a:xfrm>
            <a:off x="2514599" y="5980798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Set </a:t>
            </a:r>
            <a:r>
              <a:rPr lang="en-GB">
                <a:latin typeface="+mj-lt"/>
                <a:cs typeface="Times New Roman" panose="02020603050405020304" pitchFamily="18" charset="0"/>
              </a:rPr>
              <a:t>POWERSKIN</a:t>
            </a:r>
            <a:r>
              <a:rPr lang="en-GB" b="1">
                <a:solidFill>
                  <a:srgbClr val="DA663D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from lab to operational environment (TRL7)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0A3A736-BA76-4A32-8D07-ACC4D03C57F4}"/>
              </a:ext>
            </a:extLst>
          </p:cNvPr>
          <p:cNvSpPr txBox="1">
            <a:spLocks/>
          </p:cNvSpPr>
          <p:nvPr/>
        </p:nvSpPr>
        <p:spPr>
          <a:xfrm>
            <a:off x="994331" y="5637546"/>
            <a:ext cx="6104128" cy="3035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spcAft>
                <a:spcPts val="1200"/>
              </a:spcAft>
              <a:buClr>
                <a:srgbClr val="DA663D"/>
              </a:buClr>
              <a:buFont typeface="Wingdings" panose="05000000000000000000" pitchFamily="2" charset="2"/>
              <a:buChar char="§"/>
            </a:pPr>
            <a:endParaRPr lang="en-GB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B9AA277-E0E6-45FA-9F98-6E7A45E8534B}"/>
              </a:ext>
            </a:extLst>
          </p:cNvPr>
          <p:cNvSpPr txBox="1">
            <a:spLocks/>
          </p:cNvSpPr>
          <p:nvPr/>
        </p:nvSpPr>
        <p:spPr>
          <a:xfrm>
            <a:off x="314204" y="2773776"/>
            <a:ext cx="7557050" cy="28328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DA663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true holistic façade solutions in an operational environment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treading the path for future exploitation of non-residential buildings as the primary entrance market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DA663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Aim at new buildings but especially </a:t>
            </a:r>
            <a:r>
              <a:rPr lang="en-GB" sz="1800" dirty="0">
                <a:solidFill>
                  <a:srgbClr val="DA66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the retrofit market with highly adaptive multi-case energy efficient and management systems</a:t>
            </a: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DA663D"/>
              </a:buClr>
              <a:buFont typeface="Wingdings" panose="05000000000000000000" pitchFamily="2" charset="2"/>
              <a:buChar char="§"/>
            </a:pP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12C693BC-B8BB-4DA6-8C5E-A30D870D7A81}"/>
              </a:ext>
            </a:extLst>
          </p:cNvPr>
          <p:cNvSpPr txBox="1">
            <a:spLocks/>
          </p:cNvSpPr>
          <p:nvPr/>
        </p:nvSpPr>
        <p:spPr>
          <a:xfrm>
            <a:off x="552449" y="335142"/>
            <a:ext cx="9747241" cy="66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cs-CZ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PT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OBJECTIVES</a:t>
            </a:r>
            <a:endParaRPr lang="en-GB" sz="3600">
              <a:latin typeface="Rubik Medium" pitchFamily="2" charset="-79"/>
              <a:ea typeface="Open Sans" panose="020B0606030504020204" pitchFamily="34" charset="0"/>
              <a:cs typeface="Rubik Medium" pitchFamily="2" charset="-79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B3D1B48-7FA3-D248-AA80-6C0008942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96" y="1821999"/>
            <a:ext cx="50292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34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5065A8-2839-5B4B-A53A-3E3A8E6B02E3}"/>
              </a:ext>
            </a:extLst>
          </p:cNvPr>
          <p:cNvSpPr/>
          <p:nvPr/>
        </p:nvSpPr>
        <p:spPr>
          <a:xfrm>
            <a:off x="409170" y="1422398"/>
            <a:ext cx="5459437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400"/>
              </a:spcBef>
              <a:buClr>
                <a:srgbClr val="DB663C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Prototyping and demonstration of both </a:t>
            </a:r>
            <a:r>
              <a:rPr lang="en-GB" sz="1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premium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GB" sz="1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affordable solutions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Bef>
                <a:spcPts val="1400"/>
              </a:spcBef>
              <a:buClr>
                <a:srgbClr val="DB663C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 environment in </a:t>
            </a:r>
            <a:r>
              <a:rPr lang="en-GB" sz="1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real-size non-residential buildings </a:t>
            </a:r>
            <a: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located in 3 European countries (Portugal, Germany and the Czech Republic)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BA6B41B-E5DB-4D71-8B02-E23699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B493-8652-40C1-939D-CC49CC0A1374}" type="datetime1">
              <a:rPr lang="en-GB" smtClean="0"/>
              <a:t>18/10/2021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497B58F-A205-4B1C-AE08-DB169D25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www.powerskinplus.eu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943E597-EC3E-4BAB-AA1F-A289E87A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947B-D87B-4B85-B34E-0CB62984296E}" type="slidenum">
              <a:rPr lang="en-GB" smtClean="0"/>
              <a:t>9</a:t>
            </a:fld>
            <a:endParaRPr lang="en-GB"/>
          </a:p>
        </p:txBody>
      </p: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CBEF1BFE-87E1-6248-81E4-EDBF36DE635E}"/>
              </a:ext>
            </a:extLst>
          </p:cNvPr>
          <p:cNvGrpSpPr/>
          <p:nvPr/>
        </p:nvGrpSpPr>
        <p:grpSpPr>
          <a:xfrm>
            <a:off x="6229110" y="1483082"/>
            <a:ext cx="5962890" cy="4149601"/>
            <a:chOff x="6229110" y="1483082"/>
            <a:chExt cx="5962890" cy="4149601"/>
          </a:xfrm>
        </p:grpSpPr>
        <p:sp>
          <p:nvSpPr>
            <p:cNvPr id="369" name="Freeform 144">
              <a:extLst>
                <a:ext uri="{FF2B5EF4-FFF2-40B4-BE49-F238E27FC236}">
                  <a16:creationId xmlns:a16="http://schemas.microsoft.com/office/drawing/2014/main" id="{AE202333-D831-9B45-AB9A-B6F0EED5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4897" y="5024534"/>
              <a:ext cx="271872" cy="423135"/>
            </a:xfrm>
            <a:custGeom>
              <a:avLst/>
              <a:gdLst>
                <a:gd name="T0" fmla="*/ 895 w 983"/>
                <a:gd name="T1" fmla="*/ 88 h 1963"/>
                <a:gd name="T2" fmla="*/ 659 w 983"/>
                <a:gd name="T3" fmla="*/ 123 h 1963"/>
                <a:gd name="T4" fmla="*/ 522 w 983"/>
                <a:gd name="T5" fmla="*/ 84 h 1963"/>
                <a:gd name="T6" fmla="*/ 419 w 983"/>
                <a:gd name="T7" fmla="*/ 96 h 1963"/>
                <a:gd name="T8" fmla="*/ 395 w 983"/>
                <a:gd name="T9" fmla="*/ 0 h 1963"/>
                <a:gd name="T10" fmla="*/ 282 w 983"/>
                <a:gd name="T11" fmla="*/ 41 h 1963"/>
                <a:gd name="T12" fmla="*/ 200 w 983"/>
                <a:gd name="T13" fmla="*/ 190 h 1963"/>
                <a:gd name="T14" fmla="*/ 231 w 983"/>
                <a:gd name="T15" fmla="*/ 618 h 1963"/>
                <a:gd name="T16" fmla="*/ 141 w 983"/>
                <a:gd name="T17" fmla="*/ 971 h 1963"/>
                <a:gd name="T18" fmla="*/ 52 w 983"/>
                <a:gd name="T19" fmla="*/ 1105 h 1963"/>
                <a:gd name="T20" fmla="*/ 0 w 983"/>
                <a:gd name="T21" fmla="*/ 1314 h 1963"/>
                <a:gd name="T22" fmla="*/ 37 w 983"/>
                <a:gd name="T23" fmla="*/ 1337 h 1963"/>
                <a:gd name="T24" fmla="*/ 114 w 983"/>
                <a:gd name="T25" fmla="*/ 1333 h 1963"/>
                <a:gd name="T26" fmla="*/ 133 w 983"/>
                <a:gd name="T27" fmla="*/ 1277 h 1963"/>
                <a:gd name="T28" fmla="*/ 236 w 983"/>
                <a:gd name="T29" fmla="*/ 1215 h 1963"/>
                <a:gd name="T30" fmla="*/ 193 w 983"/>
                <a:gd name="T31" fmla="*/ 1272 h 1963"/>
                <a:gd name="T32" fmla="*/ 111 w 983"/>
                <a:gd name="T33" fmla="*/ 1347 h 1963"/>
                <a:gd name="T34" fmla="*/ 101 w 983"/>
                <a:gd name="T35" fmla="*/ 1380 h 1963"/>
                <a:gd name="T36" fmla="*/ 131 w 983"/>
                <a:gd name="T37" fmla="*/ 1433 h 1963"/>
                <a:gd name="T38" fmla="*/ 238 w 983"/>
                <a:gd name="T39" fmla="*/ 1391 h 1963"/>
                <a:gd name="T40" fmla="*/ 234 w 983"/>
                <a:gd name="T41" fmla="*/ 1415 h 1963"/>
                <a:gd name="T42" fmla="*/ 229 w 983"/>
                <a:gd name="T43" fmla="*/ 1502 h 1963"/>
                <a:gd name="T44" fmla="*/ 224 w 983"/>
                <a:gd name="T45" fmla="*/ 1767 h 1963"/>
                <a:gd name="T46" fmla="*/ 179 w 983"/>
                <a:gd name="T47" fmla="*/ 1926 h 1963"/>
                <a:gd name="T48" fmla="*/ 180 w 983"/>
                <a:gd name="T49" fmla="*/ 1963 h 1963"/>
                <a:gd name="T50" fmla="*/ 319 w 983"/>
                <a:gd name="T51" fmla="*/ 1912 h 1963"/>
                <a:gd name="T52" fmla="*/ 453 w 983"/>
                <a:gd name="T53" fmla="*/ 1937 h 1963"/>
                <a:gd name="T54" fmla="*/ 566 w 983"/>
                <a:gd name="T55" fmla="*/ 1950 h 1963"/>
                <a:gd name="T56" fmla="*/ 624 w 983"/>
                <a:gd name="T57" fmla="*/ 1787 h 1963"/>
                <a:gd name="T58" fmla="*/ 759 w 983"/>
                <a:gd name="T59" fmla="*/ 1560 h 1963"/>
                <a:gd name="T60" fmla="*/ 701 w 983"/>
                <a:gd name="T61" fmla="*/ 1450 h 1963"/>
                <a:gd name="T62" fmla="*/ 682 w 983"/>
                <a:gd name="T63" fmla="*/ 1135 h 1963"/>
                <a:gd name="T64" fmla="*/ 803 w 983"/>
                <a:gd name="T65" fmla="*/ 876 h 1963"/>
                <a:gd name="T66" fmla="*/ 821 w 983"/>
                <a:gd name="T67" fmla="*/ 619 h 1963"/>
                <a:gd name="T68" fmla="*/ 795 w 983"/>
                <a:gd name="T69" fmla="*/ 438 h 1963"/>
                <a:gd name="T70" fmla="*/ 938 w 983"/>
                <a:gd name="T71" fmla="*/ 277 h 1963"/>
                <a:gd name="T72" fmla="*/ 910 w 983"/>
                <a:gd name="T73" fmla="*/ 151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83" h="1963">
                  <a:moveTo>
                    <a:pt x="910" y="151"/>
                  </a:moveTo>
                  <a:lnTo>
                    <a:pt x="895" y="88"/>
                  </a:lnTo>
                  <a:lnTo>
                    <a:pt x="732" y="67"/>
                  </a:lnTo>
                  <a:lnTo>
                    <a:pt x="659" y="123"/>
                  </a:lnTo>
                  <a:lnTo>
                    <a:pt x="629" y="87"/>
                  </a:lnTo>
                  <a:lnTo>
                    <a:pt x="522" y="84"/>
                  </a:lnTo>
                  <a:lnTo>
                    <a:pt x="453" y="116"/>
                  </a:lnTo>
                  <a:lnTo>
                    <a:pt x="419" y="96"/>
                  </a:lnTo>
                  <a:lnTo>
                    <a:pt x="425" y="49"/>
                  </a:lnTo>
                  <a:lnTo>
                    <a:pt x="395" y="0"/>
                  </a:lnTo>
                  <a:lnTo>
                    <a:pt x="345" y="0"/>
                  </a:lnTo>
                  <a:lnTo>
                    <a:pt x="282" y="41"/>
                  </a:lnTo>
                  <a:lnTo>
                    <a:pt x="198" y="116"/>
                  </a:lnTo>
                  <a:lnTo>
                    <a:pt x="200" y="190"/>
                  </a:lnTo>
                  <a:lnTo>
                    <a:pt x="256" y="445"/>
                  </a:lnTo>
                  <a:lnTo>
                    <a:pt x="231" y="618"/>
                  </a:lnTo>
                  <a:lnTo>
                    <a:pt x="173" y="925"/>
                  </a:lnTo>
                  <a:lnTo>
                    <a:pt x="141" y="971"/>
                  </a:lnTo>
                  <a:lnTo>
                    <a:pt x="134" y="1018"/>
                  </a:lnTo>
                  <a:lnTo>
                    <a:pt x="52" y="1105"/>
                  </a:lnTo>
                  <a:lnTo>
                    <a:pt x="53" y="1218"/>
                  </a:lnTo>
                  <a:lnTo>
                    <a:pt x="0" y="1314"/>
                  </a:lnTo>
                  <a:lnTo>
                    <a:pt x="10" y="1328"/>
                  </a:lnTo>
                  <a:lnTo>
                    <a:pt x="37" y="1337"/>
                  </a:lnTo>
                  <a:lnTo>
                    <a:pt x="57" y="1327"/>
                  </a:lnTo>
                  <a:lnTo>
                    <a:pt x="114" y="1333"/>
                  </a:lnTo>
                  <a:lnTo>
                    <a:pt x="107" y="1310"/>
                  </a:lnTo>
                  <a:lnTo>
                    <a:pt x="133" y="1277"/>
                  </a:lnTo>
                  <a:lnTo>
                    <a:pt x="173" y="1260"/>
                  </a:lnTo>
                  <a:lnTo>
                    <a:pt x="236" y="1215"/>
                  </a:lnTo>
                  <a:lnTo>
                    <a:pt x="233" y="1235"/>
                  </a:lnTo>
                  <a:lnTo>
                    <a:pt x="193" y="1272"/>
                  </a:lnTo>
                  <a:lnTo>
                    <a:pt x="164" y="1339"/>
                  </a:lnTo>
                  <a:lnTo>
                    <a:pt x="111" y="1347"/>
                  </a:lnTo>
                  <a:lnTo>
                    <a:pt x="81" y="1350"/>
                  </a:lnTo>
                  <a:lnTo>
                    <a:pt x="101" y="1380"/>
                  </a:lnTo>
                  <a:lnTo>
                    <a:pt x="95" y="1453"/>
                  </a:lnTo>
                  <a:lnTo>
                    <a:pt x="131" y="1433"/>
                  </a:lnTo>
                  <a:lnTo>
                    <a:pt x="181" y="1392"/>
                  </a:lnTo>
                  <a:lnTo>
                    <a:pt x="238" y="1391"/>
                  </a:lnTo>
                  <a:lnTo>
                    <a:pt x="258" y="1435"/>
                  </a:lnTo>
                  <a:lnTo>
                    <a:pt x="234" y="1415"/>
                  </a:lnTo>
                  <a:lnTo>
                    <a:pt x="194" y="1441"/>
                  </a:lnTo>
                  <a:lnTo>
                    <a:pt x="229" y="1502"/>
                  </a:lnTo>
                  <a:lnTo>
                    <a:pt x="203" y="1621"/>
                  </a:lnTo>
                  <a:lnTo>
                    <a:pt x="224" y="1767"/>
                  </a:lnTo>
                  <a:lnTo>
                    <a:pt x="212" y="1840"/>
                  </a:lnTo>
                  <a:lnTo>
                    <a:pt x="179" y="1926"/>
                  </a:lnTo>
                  <a:lnTo>
                    <a:pt x="153" y="1953"/>
                  </a:lnTo>
                  <a:lnTo>
                    <a:pt x="180" y="1963"/>
                  </a:lnTo>
                  <a:lnTo>
                    <a:pt x="239" y="1950"/>
                  </a:lnTo>
                  <a:lnTo>
                    <a:pt x="319" y="1912"/>
                  </a:lnTo>
                  <a:lnTo>
                    <a:pt x="386" y="1932"/>
                  </a:lnTo>
                  <a:lnTo>
                    <a:pt x="453" y="1937"/>
                  </a:lnTo>
                  <a:lnTo>
                    <a:pt x="500" y="1954"/>
                  </a:lnTo>
                  <a:lnTo>
                    <a:pt x="566" y="1950"/>
                  </a:lnTo>
                  <a:lnTo>
                    <a:pt x="636" y="1903"/>
                  </a:lnTo>
                  <a:lnTo>
                    <a:pt x="624" y="1787"/>
                  </a:lnTo>
                  <a:lnTo>
                    <a:pt x="670" y="1663"/>
                  </a:lnTo>
                  <a:lnTo>
                    <a:pt x="759" y="1560"/>
                  </a:lnTo>
                  <a:lnTo>
                    <a:pt x="766" y="1533"/>
                  </a:lnTo>
                  <a:lnTo>
                    <a:pt x="701" y="1450"/>
                  </a:lnTo>
                  <a:lnTo>
                    <a:pt x="749" y="1238"/>
                  </a:lnTo>
                  <a:lnTo>
                    <a:pt x="682" y="1135"/>
                  </a:lnTo>
                  <a:lnTo>
                    <a:pt x="651" y="1019"/>
                  </a:lnTo>
                  <a:lnTo>
                    <a:pt x="803" y="876"/>
                  </a:lnTo>
                  <a:lnTo>
                    <a:pt x="785" y="750"/>
                  </a:lnTo>
                  <a:lnTo>
                    <a:pt x="821" y="619"/>
                  </a:lnTo>
                  <a:lnTo>
                    <a:pt x="786" y="517"/>
                  </a:lnTo>
                  <a:lnTo>
                    <a:pt x="795" y="438"/>
                  </a:lnTo>
                  <a:lnTo>
                    <a:pt x="855" y="347"/>
                  </a:lnTo>
                  <a:lnTo>
                    <a:pt x="938" y="277"/>
                  </a:lnTo>
                  <a:lnTo>
                    <a:pt x="983" y="194"/>
                  </a:lnTo>
                  <a:lnTo>
                    <a:pt x="910" y="151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F4D92C9-13E0-2B4B-89E4-96A68FB2C121}"/>
                </a:ext>
              </a:extLst>
            </p:cNvPr>
            <p:cNvGrpSpPr/>
            <p:nvPr/>
          </p:nvGrpSpPr>
          <p:grpSpPr>
            <a:xfrm>
              <a:off x="6229110" y="1483082"/>
              <a:ext cx="5962890" cy="4149601"/>
              <a:chOff x="6441299" y="1911398"/>
              <a:chExt cx="5962890" cy="4149601"/>
            </a:xfrm>
          </p:grpSpPr>
          <p:sp>
            <p:nvSpPr>
              <p:cNvPr id="24" name="Rectangle 340">
                <a:extLst>
                  <a:ext uri="{FF2B5EF4-FFF2-40B4-BE49-F238E27FC236}">
                    <a16:creationId xmlns:a16="http://schemas.microsoft.com/office/drawing/2014/main" id="{FA3AB0C1-58CB-534D-841F-44D326711B87}"/>
                  </a:ext>
                </a:extLst>
              </p:cNvPr>
              <p:cNvSpPr/>
              <p:nvPr/>
            </p:nvSpPr>
            <p:spPr>
              <a:xfrm>
                <a:off x="10687745" y="1911398"/>
                <a:ext cx="1716444" cy="5007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26" name="Group 350">
                <a:extLst>
                  <a:ext uri="{FF2B5EF4-FFF2-40B4-BE49-F238E27FC236}">
                    <a16:creationId xmlns:a16="http://schemas.microsoft.com/office/drawing/2014/main" id="{370C857E-B36C-5F40-A4C2-B80B80A5F138}"/>
                  </a:ext>
                </a:extLst>
              </p:cNvPr>
              <p:cNvGrpSpPr/>
              <p:nvPr/>
            </p:nvGrpSpPr>
            <p:grpSpPr>
              <a:xfrm>
                <a:off x="6761472" y="1942692"/>
                <a:ext cx="2958486" cy="1957970"/>
                <a:chOff x="1925638" y="47625"/>
                <a:chExt cx="3784600" cy="297973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27" name="Freeform 39">
                  <a:extLst>
                    <a:ext uri="{FF2B5EF4-FFF2-40B4-BE49-F238E27FC236}">
                      <a16:creationId xmlns:a16="http://schemas.microsoft.com/office/drawing/2014/main" id="{8D9432E0-0DAD-3945-B99B-4394DE6365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5638" y="47625"/>
                  <a:ext cx="112713" cy="103188"/>
                </a:xfrm>
                <a:custGeom>
                  <a:avLst/>
                  <a:gdLst>
                    <a:gd name="T0" fmla="*/ 322 w 355"/>
                    <a:gd name="T1" fmla="*/ 0 h 325"/>
                    <a:gd name="T2" fmla="*/ 293 w 355"/>
                    <a:gd name="T3" fmla="*/ 12 h 325"/>
                    <a:gd name="T4" fmla="*/ 229 w 355"/>
                    <a:gd name="T5" fmla="*/ 41 h 325"/>
                    <a:gd name="T6" fmla="*/ 216 w 355"/>
                    <a:gd name="T7" fmla="*/ 78 h 325"/>
                    <a:gd name="T8" fmla="*/ 234 w 355"/>
                    <a:gd name="T9" fmla="*/ 94 h 325"/>
                    <a:gd name="T10" fmla="*/ 218 w 355"/>
                    <a:gd name="T11" fmla="*/ 127 h 325"/>
                    <a:gd name="T12" fmla="*/ 163 w 355"/>
                    <a:gd name="T13" fmla="*/ 159 h 325"/>
                    <a:gd name="T14" fmla="*/ 125 w 355"/>
                    <a:gd name="T15" fmla="*/ 163 h 325"/>
                    <a:gd name="T16" fmla="*/ 60 w 355"/>
                    <a:gd name="T17" fmla="*/ 230 h 325"/>
                    <a:gd name="T18" fmla="*/ 26 w 355"/>
                    <a:gd name="T19" fmla="*/ 252 h 325"/>
                    <a:gd name="T20" fmla="*/ 0 w 355"/>
                    <a:gd name="T21" fmla="*/ 303 h 325"/>
                    <a:gd name="T22" fmla="*/ 23 w 355"/>
                    <a:gd name="T23" fmla="*/ 325 h 325"/>
                    <a:gd name="T24" fmla="*/ 53 w 355"/>
                    <a:gd name="T25" fmla="*/ 286 h 325"/>
                    <a:gd name="T26" fmla="*/ 95 w 355"/>
                    <a:gd name="T27" fmla="*/ 232 h 325"/>
                    <a:gd name="T28" fmla="*/ 112 w 355"/>
                    <a:gd name="T29" fmla="*/ 201 h 325"/>
                    <a:gd name="T30" fmla="*/ 168 w 355"/>
                    <a:gd name="T31" fmla="*/ 181 h 325"/>
                    <a:gd name="T32" fmla="*/ 277 w 355"/>
                    <a:gd name="T33" fmla="*/ 175 h 325"/>
                    <a:gd name="T34" fmla="*/ 329 w 355"/>
                    <a:gd name="T35" fmla="*/ 151 h 325"/>
                    <a:gd name="T36" fmla="*/ 323 w 355"/>
                    <a:gd name="T37" fmla="*/ 84 h 325"/>
                    <a:gd name="T38" fmla="*/ 305 w 355"/>
                    <a:gd name="T39" fmla="*/ 88 h 325"/>
                    <a:gd name="T40" fmla="*/ 305 w 355"/>
                    <a:gd name="T41" fmla="*/ 66 h 325"/>
                    <a:gd name="T42" fmla="*/ 355 w 355"/>
                    <a:gd name="T43" fmla="*/ 22 h 325"/>
                    <a:gd name="T44" fmla="*/ 322 w 355"/>
                    <a:gd name="T45" fmla="*/ 0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5" h="325">
                      <a:moveTo>
                        <a:pt x="322" y="0"/>
                      </a:moveTo>
                      <a:lnTo>
                        <a:pt x="293" y="12"/>
                      </a:lnTo>
                      <a:lnTo>
                        <a:pt x="229" y="41"/>
                      </a:lnTo>
                      <a:lnTo>
                        <a:pt x="216" y="78"/>
                      </a:lnTo>
                      <a:lnTo>
                        <a:pt x="234" y="94"/>
                      </a:lnTo>
                      <a:lnTo>
                        <a:pt x="218" y="127"/>
                      </a:lnTo>
                      <a:lnTo>
                        <a:pt x="163" y="159"/>
                      </a:lnTo>
                      <a:lnTo>
                        <a:pt x="125" y="163"/>
                      </a:lnTo>
                      <a:lnTo>
                        <a:pt x="60" y="230"/>
                      </a:lnTo>
                      <a:lnTo>
                        <a:pt x="26" y="252"/>
                      </a:lnTo>
                      <a:lnTo>
                        <a:pt x="0" y="303"/>
                      </a:lnTo>
                      <a:lnTo>
                        <a:pt x="23" y="325"/>
                      </a:lnTo>
                      <a:lnTo>
                        <a:pt x="53" y="286"/>
                      </a:lnTo>
                      <a:lnTo>
                        <a:pt x="95" y="232"/>
                      </a:lnTo>
                      <a:lnTo>
                        <a:pt x="112" y="201"/>
                      </a:lnTo>
                      <a:lnTo>
                        <a:pt x="168" y="181"/>
                      </a:lnTo>
                      <a:lnTo>
                        <a:pt x="277" y="175"/>
                      </a:lnTo>
                      <a:lnTo>
                        <a:pt x="329" y="151"/>
                      </a:lnTo>
                      <a:lnTo>
                        <a:pt x="323" y="84"/>
                      </a:lnTo>
                      <a:lnTo>
                        <a:pt x="305" y="88"/>
                      </a:lnTo>
                      <a:lnTo>
                        <a:pt x="305" y="66"/>
                      </a:lnTo>
                      <a:lnTo>
                        <a:pt x="355" y="22"/>
                      </a:lnTo>
                      <a:lnTo>
                        <a:pt x="32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28" name="Group 342">
                  <a:extLst>
                    <a:ext uri="{FF2B5EF4-FFF2-40B4-BE49-F238E27FC236}">
                      <a16:creationId xmlns:a16="http://schemas.microsoft.com/office/drawing/2014/main" id="{F9B732AD-903F-5148-ABDA-169CAEB6C8C8}"/>
                    </a:ext>
                  </a:extLst>
                </p:cNvPr>
                <p:cNvGrpSpPr/>
                <p:nvPr/>
              </p:nvGrpSpPr>
              <p:grpSpPr>
                <a:xfrm>
                  <a:off x="3198813" y="58738"/>
                  <a:ext cx="2511425" cy="2968625"/>
                  <a:chOff x="3198813" y="58738"/>
                  <a:chExt cx="2511425" cy="2968625"/>
                </a:xfrm>
                <a:grpFill/>
              </p:grpSpPr>
              <p:sp>
                <p:nvSpPr>
                  <p:cNvPr id="29" name="Freeform 10">
                    <a:extLst>
                      <a:ext uri="{FF2B5EF4-FFF2-40B4-BE49-F238E27FC236}">
                        <a16:creationId xmlns:a16="http://schemas.microsoft.com/office/drawing/2014/main" id="{11DF8E64-442C-1346-82D1-22A599F056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56075" y="973138"/>
                    <a:ext cx="20638" cy="19050"/>
                  </a:xfrm>
                  <a:custGeom>
                    <a:avLst/>
                    <a:gdLst>
                      <a:gd name="T0" fmla="*/ 67 w 67"/>
                      <a:gd name="T1" fmla="*/ 47 h 57"/>
                      <a:gd name="T2" fmla="*/ 63 w 67"/>
                      <a:gd name="T3" fmla="*/ 0 h 57"/>
                      <a:gd name="T4" fmla="*/ 0 w 67"/>
                      <a:gd name="T5" fmla="*/ 57 h 57"/>
                      <a:gd name="T6" fmla="*/ 67 w 67"/>
                      <a:gd name="T7" fmla="*/ 4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57">
                        <a:moveTo>
                          <a:pt x="67" y="47"/>
                        </a:moveTo>
                        <a:lnTo>
                          <a:pt x="63" y="0"/>
                        </a:lnTo>
                        <a:lnTo>
                          <a:pt x="0" y="57"/>
                        </a:lnTo>
                        <a:lnTo>
                          <a:pt x="67" y="4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" name="Freeform 11">
                    <a:extLst>
                      <a:ext uri="{FF2B5EF4-FFF2-40B4-BE49-F238E27FC236}">
                        <a16:creationId xmlns:a16="http://schemas.microsoft.com/office/drawing/2014/main" id="{5C875831-9DD1-C741-A592-22E8C63939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3550" y="839788"/>
                    <a:ext cx="19050" cy="15875"/>
                  </a:xfrm>
                  <a:custGeom>
                    <a:avLst/>
                    <a:gdLst>
                      <a:gd name="T0" fmla="*/ 0 w 59"/>
                      <a:gd name="T1" fmla="*/ 33 h 53"/>
                      <a:gd name="T2" fmla="*/ 34 w 59"/>
                      <a:gd name="T3" fmla="*/ 53 h 53"/>
                      <a:gd name="T4" fmla="*/ 59 w 59"/>
                      <a:gd name="T5" fmla="*/ 30 h 53"/>
                      <a:gd name="T6" fmla="*/ 36 w 59"/>
                      <a:gd name="T7" fmla="*/ 0 h 53"/>
                      <a:gd name="T8" fmla="*/ 0 w 59"/>
                      <a:gd name="T9" fmla="*/ 3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9" h="53">
                        <a:moveTo>
                          <a:pt x="0" y="33"/>
                        </a:moveTo>
                        <a:lnTo>
                          <a:pt x="34" y="53"/>
                        </a:lnTo>
                        <a:lnTo>
                          <a:pt x="59" y="30"/>
                        </a:lnTo>
                        <a:lnTo>
                          <a:pt x="36" y="0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1" name="Freeform 12">
                    <a:extLst>
                      <a:ext uri="{FF2B5EF4-FFF2-40B4-BE49-F238E27FC236}">
                        <a16:creationId xmlns:a16="http://schemas.microsoft.com/office/drawing/2014/main" id="{F7F99062-93B3-3041-8197-2341FAF597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013" y="938213"/>
                    <a:ext cx="44450" cy="49213"/>
                  </a:xfrm>
                  <a:custGeom>
                    <a:avLst/>
                    <a:gdLst>
                      <a:gd name="T0" fmla="*/ 60 w 139"/>
                      <a:gd name="T1" fmla="*/ 154 h 154"/>
                      <a:gd name="T2" fmla="*/ 96 w 139"/>
                      <a:gd name="T3" fmla="*/ 120 h 154"/>
                      <a:gd name="T4" fmla="*/ 102 w 139"/>
                      <a:gd name="T5" fmla="*/ 63 h 154"/>
                      <a:gd name="T6" fmla="*/ 139 w 139"/>
                      <a:gd name="T7" fmla="*/ 27 h 154"/>
                      <a:gd name="T8" fmla="*/ 121 w 139"/>
                      <a:gd name="T9" fmla="*/ 0 h 154"/>
                      <a:gd name="T10" fmla="*/ 69 w 139"/>
                      <a:gd name="T11" fmla="*/ 28 h 154"/>
                      <a:gd name="T12" fmla="*/ 5 w 139"/>
                      <a:gd name="T13" fmla="*/ 55 h 154"/>
                      <a:gd name="T14" fmla="*/ 0 w 139"/>
                      <a:gd name="T15" fmla="*/ 95 h 154"/>
                      <a:gd name="T16" fmla="*/ 59 w 139"/>
                      <a:gd name="T17" fmla="*/ 90 h 154"/>
                      <a:gd name="T18" fmla="*/ 60 w 139"/>
                      <a:gd name="T19" fmla="*/ 154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9" h="154">
                        <a:moveTo>
                          <a:pt x="60" y="154"/>
                        </a:moveTo>
                        <a:lnTo>
                          <a:pt x="96" y="120"/>
                        </a:lnTo>
                        <a:lnTo>
                          <a:pt x="102" y="63"/>
                        </a:lnTo>
                        <a:lnTo>
                          <a:pt x="139" y="27"/>
                        </a:lnTo>
                        <a:lnTo>
                          <a:pt x="121" y="0"/>
                        </a:lnTo>
                        <a:lnTo>
                          <a:pt x="69" y="28"/>
                        </a:lnTo>
                        <a:lnTo>
                          <a:pt x="5" y="55"/>
                        </a:lnTo>
                        <a:lnTo>
                          <a:pt x="0" y="95"/>
                        </a:lnTo>
                        <a:lnTo>
                          <a:pt x="59" y="90"/>
                        </a:lnTo>
                        <a:lnTo>
                          <a:pt x="60" y="15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2" name="Freeform 13">
                    <a:extLst>
                      <a:ext uri="{FF2B5EF4-FFF2-40B4-BE49-F238E27FC236}">
                        <a16:creationId xmlns:a16="http://schemas.microsoft.com/office/drawing/2014/main" id="{55F3EACA-510E-D247-9B97-FFFC51BFE6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7838" y="781050"/>
                    <a:ext cx="20638" cy="20638"/>
                  </a:xfrm>
                  <a:custGeom>
                    <a:avLst/>
                    <a:gdLst>
                      <a:gd name="T0" fmla="*/ 17 w 66"/>
                      <a:gd name="T1" fmla="*/ 67 h 67"/>
                      <a:gd name="T2" fmla="*/ 60 w 66"/>
                      <a:gd name="T3" fmla="*/ 56 h 67"/>
                      <a:gd name="T4" fmla="*/ 66 w 66"/>
                      <a:gd name="T5" fmla="*/ 0 h 67"/>
                      <a:gd name="T6" fmla="*/ 0 w 66"/>
                      <a:gd name="T7" fmla="*/ 23 h 67"/>
                      <a:gd name="T8" fmla="*/ 17 w 66"/>
                      <a:gd name="T9" fmla="*/ 67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6" h="67">
                        <a:moveTo>
                          <a:pt x="17" y="67"/>
                        </a:moveTo>
                        <a:lnTo>
                          <a:pt x="60" y="56"/>
                        </a:lnTo>
                        <a:lnTo>
                          <a:pt x="66" y="0"/>
                        </a:lnTo>
                        <a:lnTo>
                          <a:pt x="0" y="23"/>
                        </a:lnTo>
                        <a:lnTo>
                          <a:pt x="17" y="6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3" name="Freeform 14">
                    <a:extLst>
                      <a:ext uri="{FF2B5EF4-FFF2-40B4-BE49-F238E27FC236}">
                        <a16:creationId xmlns:a16="http://schemas.microsoft.com/office/drawing/2014/main" id="{DDA44442-0994-B440-9DC5-052C02A634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6575" y="493713"/>
                    <a:ext cx="123825" cy="149225"/>
                  </a:xfrm>
                  <a:custGeom>
                    <a:avLst/>
                    <a:gdLst>
                      <a:gd name="T0" fmla="*/ 100 w 391"/>
                      <a:gd name="T1" fmla="*/ 392 h 473"/>
                      <a:gd name="T2" fmla="*/ 169 w 391"/>
                      <a:gd name="T3" fmla="*/ 396 h 473"/>
                      <a:gd name="T4" fmla="*/ 233 w 391"/>
                      <a:gd name="T5" fmla="*/ 326 h 473"/>
                      <a:gd name="T6" fmla="*/ 243 w 391"/>
                      <a:gd name="T7" fmla="*/ 378 h 473"/>
                      <a:gd name="T8" fmla="*/ 363 w 391"/>
                      <a:gd name="T9" fmla="*/ 373 h 473"/>
                      <a:gd name="T10" fmla="*/ 325 w 391"/>
                      <a:gd name="T11" fmla="*/ 311 h 473"/>
                      <a:gd name="T12" fmla="*/ 328 w 391"/>
                      <a:gd name="T13" fmla="*/ 251 h 473"/>
                      <a:gd name="T14" fmla="*/ 371 w 391"/>
                      <a:gd name="T15" fmla="*/ 181 h 473"/>
                      <a:gd name="T16" fmla="*/ 354 w 391"/>
                      <a:gd name="T17" fmla="*/ 138 h 473"/>
                      <a:gd name="T18" fmla="*/ 391 w 391"/>
                      <a:gd name="T19" fmla="*/ 122 h 473"/>
                      <a:gd name="T20" fmla="*/ 350 w 391"/>
                      <a:gd name="T21" fmla="*/ 78 h 473"/>
                      <a:gd name="T22" fmla="*/ 321 w 391"/>
                      <a:gd name="T23" fmla="*/ 128 h 473"/>
                      <a:gd name="T24" fmla="*/ 307 w 391"/>
                      <a:gd name="T25" fmla="*/ 98 h 473"/>
                      <a:gd name="T26" fmla="*/ 320 w 391"/>
                      <a:gd name="T27" fmla="*/ 29 h 473"/>
                      <a:gd name="T28" fmla="*/ 289 w 391"/>
                      <a:gd name="T29" fmla="*/ 2 h 473"/>
                      <a:gd name="T30" fmla="*/ 267 w 391"/>
                      <a:gd name="T31" fmla="*/ 69 h 473"/>
                      <a:gd name="T32" fmla="*/ 239 w 391"/>
                      <a:gd name="T33" fmla="*/ 19 h 473"/>
                      <a:gd name="T34" fmla="*/ 193 w 391"/>
                      <a:gd name="T35" fmla="*/ 0 h 473"/>
                      <a:gd name="T36" fmla="*/ 214 w 391"/>
                      <a:gd name="T37" fmla="*/ 96 h 473"/>
                      <a:gd name="T38" fmla="*/ 144 w 391"/>
                      <a:gd name="T39" fmla="*/ 77 h 473"/>
                      <a:gd name="T40" fmla="*/ 137 w 391"/>
                      <a:gd name="T41" fmla="*/ 121 h 473"/>
                      <a:gd name="T42" fmla="*/ 207 w 391"/>
                      <a:gd name="T43" fmla="*/ 153 h 473"/>
                      <a:gd name="T44" fmla="*/ 181 w 391"/>
                      <a:gd name="T45" fmla="*/ 180 h 473"/>
                      <a:gd name="T46" fmla="*/ 68 w 391"/>
                      <a:gd name="T47" fmla="*/ 157 h 473"/>
                      <a:gd name="T48" fmla="*/ 24 w 391"/>
                      <a:gd name="T49" fmla="*/ 217 h 473"/>
                      <a:gd name="T50" fmla="*/ 76 w 391"/>
                      <a:gd name="T51" fmla="*/ 267 h 473"/>
                      <a:gd name="T52" fmla="*/ 29 w 391"/>
                      <a:gd name="T53" fmla="*/ 290 h 473"/>
                      <a:gd name="T54" fmla="*/ 39 w 391"/>
                      <a:gd name="T55" fmla="*/ 323 h 473"/>
                      <a:gd name="T56" fmla="*/ 89 w 391"/>
                      <a:gd name="T57" fmla="*/ 340 h 473"/>
                      <a:gd name="T58" fmla="*/ 87 w 391"/>
                      <a:gd name="T59" fmla="*/ 382 h 473"/>
                      <a:gd name="T60" fmla="*/ 20 w 391"/>
                      <a:gd name="T61" fmla="*/ 394 h 473"/>
                      <a:gd name="T62" fmla="*/ 0 w 391"/>
                      <a:gd name="T63" fmla="*/ 427 h 473"/>
                      <a:gd name="T64" fmla="*/ 43 w 391"/>
                      <a:gd name="T65" fmla="*/ 473 h 473"/>
                      <a:gd name="T66" fmla="*/ 100 w 391"/>
                      <a:gd name="T67" fmla="*/ 392 h 4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91" h="473">
                        <a:moveTo>
                          <a:pt x="100" y="392"/>
                        </a:moveTo>
                        <a:lnTo>
                          <a:pt x="169" y="396"/>
                        </a:lnTo>
                        <a:lnTo>
                          <a:pt x="233" y="326"/>
                        </a:lnTo>
                        <a:lnTo>
                          <a:pt x="243" y="378"/>
                        </a:lnTo>
                        <a:lnTo>
                          <a:pt x="363" y="373"/>
                        </a:lnTo>
                        <a:lnTo>
                          <a:pt x="325" y="311"/>
                        </a:lnTo>
                        <a:lnTo>
                          <a:pt x="328" y="251"/>
                        </a:lnTo>
                        <a:lnTo>
                          <a:pt x="371" y="181"/>
                        </a:lnTo>
                        <a:lnTo>
                          <a:pt x="354" y="138"/>
                        </a:lnTo>
                        <a:lnTo>
                          <a:pt x="391" y="122"/>
                        </a:lnTo>
                        <a:lnTo>
                          <a:pt x="350" y="78"/>
                        </a:lnTo>
                        <a:lnTo>
                          <a:pt x="321" y="128"/>
                        </a:lnTo>
                        <a:lnTo>
                          <a:pt x="307" y="98"/>
                        </a:lnTo>
                        <a:lnTo>
                          <a:pt x="320" y="29"/>
                        </a:lnTo>
                        <a:lnTo>
                          <a:pt x="289" y="2"/>
                        </a:lnTo>
                        <a:lnTo>
                          <a:pt x="267" y="69"/>
                        </a:lnTo>
                        <a:lnTo>
                          <a:pt x="239" y="19"/>
                        </a:lnTo>
                        <a:lnTo>
                          <a:pt x="193" y="0"/>
                        </a:lnTo>
                        <a:lnTo>
                          <a:pt x="214" y="96"/>
                        </a:lnTo>
                        <a:lnTo>
                          <a:pt x="144" y="77"/>
                        </a:lnTo>
                        <a:lnTo>
                          <a:pt x="137" y="121"/>
                        </a:lnTo>
                        <a:lnTo>
                          <a:pt x="207" y="153"/>
                        </a:lnTo>
                        <a:lnTo>
                          <a:pt x="181" y="180"/>
                        </a:lnTo>
                        <a:lnTo>
                          <a:pt x="68" y="157"/>
                        </a:lnTo>
                        <a:lnTo>
                          <a:pt x="24" y="217"/>
                        </a:lnTo>
                        <a:lnTo>
                          <a:pt x="76" y="267"/>
                        </a:lnTo>
                        <a:lnTo>
                          <a:pt x="29" y="290"/>
                        </a:lnTo>
                        <a:lnTo>
                          <a:pt x="39" y="323"/>
                        </a:lnTo>
                        <a:lnTo>
                          <a:pt x="89" y="340"/>
                        </a:lnTo>
                        <a:lnTo>
                          <a:pt x="87" y="382"/>
                        </a:lnTo>
                        <a:lnTo>
                          <a:pt x="20" y="394"/>
                        </a:lnTo>
                        <a:lnTo>
                          <a:pt x="0" y="427"/>
                        </a:lnTo>
                        <a:lnTo>
                          <a:pt x="43" y="473"/>
                        </a:lnTo>
                        <a:lnTo>
                          <a:pt x="100" y="39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7E81FD80-C72A-C14F-B848-7865D87145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02125" y="658813"/>
                    <a:ext cx="28575" cy="28575"/>
                  </a:xfrm>
                  <a:custGeom>
                    <a:avLst/>
                    <a:gdLst>
                      <a:gd name="T0" fmla="*/ 58 w 87"/>
                      <a:gd name="T1" fmla="*/ 89 h 89"/>
                      <a:gd name="T2" fmla="*/ 87 w 87"/>
                      <a:gd name="T3" fmla="*/ 45 h 89"/>
                      <a:gd name="T4" fmla="*/ 64 w 87"/>
                      <a:gd name="T5" fmla="*/ 13 h 89"/>
                      <a:gd name="T6" fmla="*/ 47 w 87"/>
                      <a:gd name="T7" fmla="*/ 20 h 89"/>
                      <a:gd name="T8" fmla="*/ 31 w 87"/>
                      <a:gd name="T9" fmla="*/ 3 h 89"/>
                      <a:gd name="T10" fmla="*/ 0 w 87"/>
                      <a:gd name="T11" fmla="*/ 0 h 89"/>
                      <a:gd name="T12" fmla="*/ 8 w 87"/>
                      <a:gd name="T13" fmla="*/ 40 h 89"/>
                      <a:gd name="T14" fmla="*/ 58 w 87"/>
                      <a:gd name="T15" fmla="*/ 89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7" h="89">
                        <a:moveTo>
                          <a:pt x="58" y="89"/>
                        </a:moveTo>
                        <a:lnTo>
                          <a:pt x="87" y="45"/>
                        </a:lnTo>
                        <a:lnTo>
                          <a:pt x="64" y="13"/>
                        </a:lnTo>
                        <a:lnTo>
                          <a:pt x="47" y="20"/>
                        </a:lnTo>
                        <a:lnTo>
                          <a:pt x="31" y="3"/>
                        </a:lnTo>
                        <a:lnTo>
                          <a:pt x="0" y="0"/>
                        </a:lnTo>
                        <a:lnTo>
                          <a:pt x="8" y="40"/>
                        </a:lnTo>
                        <a:lnTo>
                          <a:pt x="58" y="8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C7C4180A-E98D-6F4C-85AE-3CA653FC9A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75163" y="423863"/>
                    <a:ext cx="87313" cy="90488"/>
                  </a:xfrm>
                  <a:custGeom>
                    <a:avLst/>
                    <a:gdLst>
                      <a:gd name="T0" fmla="*/ 35 w 275"/>
                      <a:gd name="T1" fmla="*/ 254 h 286"/>
                      <a:gd name="T2" fmla="*/ 71 w 275"/>
                      <a:gd name="T3" fmla="*/ 286 h 286"/>
                      <a:gd name="T4" fmla="*/ 217 w 275"/>
                      <a:gd name="T5" fmla="*/ 199 h 286"/>
                      <a:gd name="T6" fmla="*/ 210 w 275"/>
                      <a:gd name="T7" fmla="*/ 136 h 286"/>
                      <a:gd name="T8" fmla="*/ 273 w 275"/>
                      <a:gd name="T9" fmla="*/ 99 h 286"/>
                      <a:gd name="T10" fmla="*/ 275 w 275"/>
                      <a:gd name="T11" fmla="*/ 55 h 286"/>
                      <a:gd name="T12" fmla="*/ 202 w 275"/>
                      <a:gd name="T13" fmla="*/ 0 h 286"/>
                      <a:gd name="T14" fmla="*/ 166 w 275"/>
                      <a:gd name="T15" fmla="*/ 37 h 286"/>
                      <a:gd name="T16" fmla="*/ 183 w 275"/>
                      <a:gd name="T17" fmla="*/ 106 h 286"/>
                      <a:gd name="T18" fmla="*/ 166 w 275"/>
                      <a:gd name="T19" fmla="*/ 107 h 286"/>
                      <a:gd name="T20" fmla="*/ 146 w 275"/>
                      <a:gd name="T21" fmla="*/ 70 h 286"/>
                      <a:gd name="T22" fmla="*/ 126 w 275"/>
                      <a:gd name="T23" fmla="*/ 123 h 286"/>
                      <a:gd name="T24" fmla="*/ 43 w 275"/>
                      <a:gd name="T25" fmla="*/ 133 h 286"/>
                      <a:gd name="T26" fmla="*/ 67 w 275"/>
                      <a:gd name="T27" fmla="*/ 207 h 286"/>
                      <a:gd name="T28" fmla="*/ 0 w 275"/>
                      <a:gd name="T29" fmla="*/ 207 h 286"/>
                      <a:gd name="T30" fmla="*/ 35 w 275"/>
                      <a:gd name="T31" fmla="*/ 254 h 2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5" h="286">
                        <a:moveTo>
                          <a:pt x="35" y="254"/>
                        </a:moveTo>
                        <a:lnTo>
                          <a:pt x="71" y="286"/>
                        </a:lnTo>
                        <a:lnTo>
                          <a:pt x="217" y="199"/>
                        </a:lnTo>
                        <a:lnTo>
                          <a:pt x="210" y="136"/>
                        </a:lnTo>
                        <a:lnTo>
                          <a:pt x="273" y="99"/>
                        </a:lnTo>
                        <a:lnTo>
                          <a:pt x="275" y="55"/>
                        </a:lnTo>
                        <a:lnTo>
                          <a:pt x="202" y="0"/>
                        </a:lnTo>
                        <a:lnTo>
                          <a:pt x="166" y="37"/>
                        </a:lnTo>
                        <a:lnTo>
                          <a:pt x="183" y="106"/>
                        </a:lnTo>
                        <a:lnTo>
                          <a:pt x="166" y="107"/>
                        </a:lnTo>
                        <a:lnTo>
                          <a:pt x="146" y="70"/>
                        </a:lnTo>
                        <a:lnTo>
                          <a:pt x="126" y="123"/>
                        </a:lnTo>
                        <a:lnTo>
                          <a:pt x="43" y="133"/>
                        </a:lnTo>
                        <a:lnTo>
                          <a:pt x="67" y="207"/>
                        </a:lnTo>
                        <a:lnTo>
                          <a:pt x="0" y="207"/>
                        </a:lnTo>
                        <a:lnTo>
                          <a:pt x="35" y="25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" name="Freeform 17">
                    <a:extLst>
                      <a:ext uri="{FF2B5EF4-FFF2-40B4-BE49-F238E27FC236}">
                        <a16:creationId xmlns:a16="http://schemas.microsoft.com/office/drawing/2014/main" id="{558CC384-0570-FB48-83AB-BF3BDE3E43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44963" y="762000"/>
                    <a:ext cx="17463" cy="25400"/>
                  </a:xfrm>
                  <a:custGeom>
                    <a:avLst/>
                    <a:gdLst>
                      <a:gd name="T0" fmla="*/ 0 w 52"/>
                      <a:gd name="T1" fmla="*/ 30 h 80"/>
                      <a:gd name="T2" fmla="*/ 10 w 52"/>
                      <a:gd name="T3" fmla="*/ 80 h 80"/>
                      <a:gd name="T4" fmla="*/ 46 w 52"/>
                      <a:gd name="T5" fmla="*/ 79 h 80"/>
                      <a:gd name="T6" fmla="*/ 52 w 52"/>
                      <a:gd name="T7" fmla="*/ 36 h 80"/>
                      <a:gd name="T8" fmla="*/ 42 w 52"/>
                      <a:gd name="T9" fmla="*/ 10 h 80"/>
                      <a:gd name="T10" fmla="*/ 19 w 52"/>
                      <a:gd name="T11" fmla="*/ 0 h 80"/>
                      <a:gd name="T12" fmla="*/ 0 w 52"/>
                      <a:gd name="T13" fmla="*/ 30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0">
                        <a:moveTo>
                          <a:pt x="0" y="30"/>
                        </a:moveTo>
                        <a:lnTo>
                          <a:pt x="10" y="80"/>
                        </a:lnTo>
                        <a:lnTo>
                          <a:pt x="46" y="79"/>
                        </a:lnTo>
                        <a:lnTo>
                          <a:pt x="52" y="36"/>
                        </a:lnTo>
                        <a:lnTo>
                          <a:pt x="42" y="10"/>
                        </a:lnTo>
                        <a:lnTo>
                          <a:pt x="19" y="0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" name="Freeform 18">
                    <a:extLst>
                      <a:ext uri="{FF2B5EF4-FFF2-40B4-BE49-F238E27FC236}">
                        <a16:creationId xmlns:a16="http://schemas.microsoft.com/office/drawing/2014/main" id="{9094FCEC-9F7E-DB4D-B2A4-06821FE02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2113" y="963613"/>
                    <a:ext cx="22225" cy="42863"/>
                  </a:xfrm>
                  <a:custGeom>
                    <a:avLst/>
                    <a:gdLst>
                      <a:gd name="T0" fmla="*/ 20 w 70"/>
                      <a:gd name="T1" fmla="*/ 133 h 133"/>
                      <a:gd name="T2" fmla="*/ 70 w 70"/>
                      <a:gd name="T3" fmla="*/ 83 h 133"/>
                      <a:gd name="T4" fmla="*/ 26 w 70"/>
                      <a:gd name="T5" fmla="*/ 0 h 133"/>
                      <a:gd name="T6" fmla="*/ 22 w 70"/>
                      <a:gd name="T7" fmla="*/ 46 h 133"/>
                      <a:gd name="T8" fmla="*/ 0 w 70"/>
                      <a:gd name="T9" fmla="*/ 73 h 133"/>
                      <a:gd name="T10" fmla="*/ 0 w 70"/>
                      <a:gd name="T11" fmla="*/ 103 h 133"/>
                      <a:gd name="T12" fmla="*/ 20 w 70"/>
                      <a:gd name="T13" fmla="*/ 133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0" h="133">
                        <a:moveTo>
                          <a:pt x="20" y="133"/>
                        </a:moveTo>
                        <a:lnTo>
                          <a:pt x="70" y="83"/>
                        </a:lnTo>
                        <a:lnTo>
                          <a:pt x="26" y="0"/>
                        </a:lnTo>
                        <a:lnTo>
                          <a:pt x="22" y="46"/>
                        </a:lnTo>
                        <a:lnTo>
                          <a:pt x="0" y="73"/>
                        </a:lnTo>
                        <a:lnTo>
                          <a:pt x="0" y="103"/>
                        </a:lnTo>
                        <a:lnTo>
                          <a:pt x="20" y="13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" name="Freeform 19">
                    <a:extLst>
                      <a:ext uri="{FF2B5EF4-FFF2-40B4-BE49-F238E27FC236}">
                        <a16:creationId xmlns:a16="http://schemas.microsoft.com/office/drawing/2014/main" id="{A2BE0BE0-63C8-904E-A854-F3C8CCA4B4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7975" y="795338"/>
                    <a:ext cx="80963" cy="77788"/>
                  </a:xfrm>
                  <a:custGeom>
                    <a:avLst/>
                    <a:gdLst>
                      <a:gd name="T0" fmla="*/ 43 w 252"/>
                      <a:gd name="T1" fmla="*/ 217 h 243"/>
                      <a:gd name="T2" fmla="*/ 96 w 252"/>
                      <a:gd name="T3" fmla="*/ 124 h 243"/>
                      <a:gd name="T4" fmla="*/ 153 w 252"/>
                      <a:gd name="T5" fmla="*/ 102 h 243"/>
                      <a:gd name="T6" fmla="*/ 124 w 252"/>
                      <a:gd name="T7" fmla="*/ 173 h 243"/>
                      <a:gd name="T8" fmla="*/ 130 w 252"/>
                      <a:gd name="T9" fmla="*/ 236 h 243"/>
                      <a:gd name="T10" fmla="*/ 157 w 252"/>
                      <a:gd name="T11" fmla="*/ 243 h 243"/>
                      <a:gd name="T12" fmla="*/ 150 w 252"/>
                      <a:gd name="T13" fmla="*/ 206 h 243"/>
                      <a:gd name="T14" fmla="*/ 146 w 252"/>
                      <a:gd name="T15" fmla="*/ 173 h 243"/>
                      <a:gd name="T16" fmla="*/ 183 w 252"/>
                      <a:gd name="T17" fmla="*/ 159 h 243"/>
                      <a:gd name="T18" fmla="*/ 199 w 252"/>
                      <a:gd name="T19" fmla="*/ 142 h 243"/>
                      <a:gd name="T20" fmla="*/ 233 w 252"/>
                      <a:gd name="T21" fmla="*/ 89 h 243"/>
                      <a:gd name="T22" fmla="*/ 252 w 252"/>
                      <a:gd name="T23" fmla="*/ 35 h 243"/>
                      <a:gd name="T24" fmla="*/ 218 w 252"/>
                      <a:gd name="T25" fmla="*/ 0 h 243"/>
                      <a:gd name="T26" fmla="*/ 158 w 252"/>
                      <a:gd name="T27" fmla="*/ 33 h 243"/>
                      <a:gd name="T28" fmla="*/ 96 w 252"/>
                      <a:gd name="T29" fmla="*/ 50 h 243"/>
                      <a:gd name="T30" fmla="*/ 42 w 252"/>
                      <a:gd name="T31" fmla="*/ 103 h 243"/>
                      <a:gd name="T32" fmla="*/ 0 w 252"/>
                      <a:gd name="T33" fmla="*/ 160 h 243"/>
                      <a:gd name="T34" fmla="*/ 7 w 252"/>
                      <a:gd name="T35" fmla="*/ 194 h 243"/>
                      <a:gd name="T36" fmla="*/ 43 w 252"/>
                      <a:gd name="T37" fmla="*/ 217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52" h="243">
                        <a:moveTo>
                          <a:pt x="43" y="217"/>
                        </a:moveTo>
                        <a:lnTo>
                          <a:pt x="96" y="124"/>
                        </a:lnTo>
                        <a:lnTo>
                          <a:pt x="153" y="102"/>
                        </a:lnTo>
                        <a:lnTo>
                          <a:pt x="124" y="173"/>
                        </a:lnTo>
                        <a:lnTo>
                          <a:pt x="130" y="236"/>
                        </a:lnTo>
                        <a:lnTo>
                          <a:pt x="157" y="243"/>
                        </a:lnTo>
                        <a:lnTo>
                          <a:pt x="150" y="206"/>
                        </a:lnTo>
                        <a:lnTo>
                          <a:pt x="146" y="173"/>
                        </a:lnTo>
                        <a:lnTo>
                          <a:pt x="183" y="159"/>
                        </a:lnTo>
                        <a:lnTo>
                          <a:pt x="199" y="142"/>
                        </a:lnTo>
                        <a:lnTo>
                          <a:pt x="233" y="89"/>
                        </a:lnTo>
                        <a:lnTo>
                          <a:pt x="252" y="35"/>
                        </a:lnTo>
                        <a:lnTo>
                          <a:pt x="218" y="0"/>
                        </a:lnTo>
                        <a:lnTo>
                          <a:pt x="158" y="33"/>
                        </a:lnTo>
                        <a:lnTo>
                          <a:pt x="96" y="50"/>
                        </a:lnTo>
                        <a:lnTo>
                          <a:pt x="42" y="103"/>
                        </a:lnTo>
                        <a:lnTo>
                          <a:pt x="0" y="160"/>
                        </a:lnTo>
                        <a:lnTo>
                          <a:pt x="7" y="194"/>
                        </a:lnTo>
                        <a:lnTo>
                          <a:pt x="43" y="21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" name="Freeform 20">
                    <a:extLst>
                      <a:ext uri="{FF2B5EF4-FFF2-40B4-BE49-F238E27FC236}">
                        <a16:creationId xmlns:a16="http://schemas.microsoft.com/office/drawing/2014/main" id="{A229996B-B4E1-7843-9614-1E29982C74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7500" y="663575"/>
                    <a:ext cx="93663" cy="98425"/>
                  </a:xfrm>
                  <a:custGeom>
                    <a:avLst/>
                    <a:gdLst>
                      <a:gd name="T0" fmla="*/ 16 w 299"/>
                      <a:gd name="T1" fmla="*/ 301 h 310"/>
                      <a:gd name="T2" fmla="*/ 60 w 299"/>
                      <a:gd name="T3" fmla="*/ 244 h 310"/>
                      <a:gd name="T4" fmla="*/ 90 w 299"/>
                      <a:gd name="T5" fmla="*/ 246 h 310"/>
                      <a:gd name="T6" fmla="*/ 186 w 299"/>
                      <a:gd name="T7" fmla="*/ 190 h 310"/>
                      <a:gd name="T8" fmla="*/ 97 w 299"/>
                      <a:gd name="T9" fmla="*/ 300 h 310"/>
                      <a:gd name="T10" fmla="*/ 137 w 299"/>
                      <a:gd name="T11" fmla="*/ 310 h 310"/>
                      <a:gd name="T12" fmla="*/ 219 w 299"/>
                      <a:gd name="T13" fmla="*/ 255 h 310"/>
                      <a:gd name="T14" fmla="*/ 266 w 299"/>
                      <a:gd name="T15" fmla="*/ 249 h 310"/>
                      <a:gd name="T16" fmla="*/ 299 w 299"/>
                      <a:gd name="T17" fmla="*/ 195 h 310"/>
                      <a:gd name="T18" fmla="*/ 229 w 299"/>
                      <a:gd name="T19" fmla="*/ 180 h 310"/>
                      <a:gd name="T20" fmla="*/ 243 w 299"/>
                      <a:gd name="T21" fmla="*/ 150 h 310"/>
                      <a:gd name="T22" fmla="*/ 228 w 299"/>
                      <a:gd name="T23" fmla="*/ 86 h 310"/>
                      <a:gd name="T24" fmla="*/ 245 w 299"/>
                      <a:gd name="T25" fmla="*/ 53 h 310"/>
                      <a:gd name="T26" fmla="*/ 200 w 299"/>
                      <a:gd name="T27" fmla="*/ 0 h 310"/>
                      <a:gd name="T28" fmla="*/ 178 w 299"/>
                      <a:gd name="T29" fmla="*/ 30 h 310"/>
                      <a:gd name="T30" fmla="*/ 191 w 299"/>
                      <a:gd name="T31" fmla="*/ 84 h 310"/>
                      <a:gd name="T32" fmla="*/ 151 w 299"/>
                      <a:gd name="T33" fmla="*/ 87 h 310"/>
                      <a:gd name="T34" fmla="*/ 106 w 299"/>
                      <a:gd name="T35" fmla="*/ 151 h 310"/>
                      <a:gd name="T36" fmla="*/ 59 w 299"/>
                      <a:gd name="T37" fmla="*/ 161 h 310"/>
                      <a:gd name="T38" fmla="*/ 22 w 299"/>
                      <a:gd name="T39" fmla="*/ 191 h 310"/>
                      <a:gd name="T40" fmla="*/ 33 w 299"/>
                      <a:gd name="T41" fmla="*/ 234 h 310"/>
                      <a:gd name="T42" fmla="*/ 0 w 299"/>
                      <a:gd name="T43" fmla="*/ 258 h 310"/>
                      <a:gd name="T44" fmla="*/ 16 w 299"/>
                      <a:gd name="T45" fmla="*/ 301 h 3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99" h="310">
                        <a:moveTo>
                          <a:pt x="16" y="301"/>
                        </a:moveTo>
                        <a:lnTo>
                          <a:pt x="60" y="244"/>
                        </a:lnTo>
                        <a:lnTo>
                          <a:pt x="90" y="246"/>
                        </a:lnTo>
                        <a:lnTo>
                          <a:pt x="186" y="190"/>
                        </a:lnTo>
                        <a:lnTo>
                          <a:pt x="97" y="300"/>
                        </a:lnTo>
                        <a:lnTo>
                          <a:pt x="137" y="310"/>
                        </a:lnTo>
                        <a:lnTo>
                          <a:pt x="219" y="255"/>
                        </a:lnTo>
                        <a:lnTo>
                          <a:pt x="266" y="249"/>
                        </a:lnTo>
                        <a:lnTo>
                          <a:pt x="299" y="195"/>
                        </a:lnTo>
                        <a:lnTo>
                          <a:pt x="229" y="180"/>
                        </a:lnTo>
                        <a:lnTo>
                          <a:pt x="243" y="150"/>
                        </a:lnTo>
                        <a:lnTo>
                          <a:pt x="228" y="86"/>
                        </a:lnTo>
                        <a:lnTo>
                          <a:pt x="245" y="53"/>
                        </a:lnTo>
                        <a:lnTo>
                          <a:pt x="200" y="0"/>
                        </a:lnTo>
                        <a:lnTo>
                          <a:pt x="178" y="30"/>
                        </a:lnTo>
                        <a:lnTo>
                          <a:pt x="191" y="84"/>
                        </a:lnTo>
                        <a:lnTo>
                          <a:pt x="151" y="87"/>
                        </a:lnTo>
                        <a:lnTo>
                          <a:pt x="106" y="151"/>
                        </a:lnTo>
                        <a:lnTo>
                          <a:pt x="59" y="161"/>
                        </a:lnTo>
                        <a:lnTo>
                          <a:pt x="22" y="191"/>
                        </a:lnTo>
                        <a:lnTo>
                          <a:pt x="33" y="234"/>
                        </a:lnTo>
                        <a:lnTo>
                          <a:pt x="0" y="258"/>
                        </a:lnTo>
                        <a:lnTo>
                          <a:pt x="16" y="301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0" name="Freeform 21">
                    <a:extLst>
                      <a:ext uri="{FF2B5EF4-FFF2-40B4-BE49-F238E27FC236}">
                        <a16:creationId xmlns:a16="http://schemas.microsoft.com/office/drawing/2014/main" id="{186A61CA-4AA6-884A-BAAD-DDB0019494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3225" y="566738"/>
                    <a:ext cx="80963" cy="117475"/>
                  </a:xfrm>
                  <a:custGeom>
                    <a:avLst/>
                    <a:gdLst>
                      <a:gd name="T0" fmla="*/ 32 w 256"/>
                      <a:gd name="T1" fmla="*/ 360 h 370"/>
                      <a:gd name="T2" fmla="*/ 45 w 256"/>
                      <a:gd name="T3" fmla="*/ 370 h 370"/>
                      <a:gd name="T4" fmla="*/ 84 w 256"/>
                      <a:gd name="T5" fmla="*/ 276 h 370"/>
                      <a:gd name="T6" fmla="*/ 173 w 256"/>
                      <a:gd name="T7" fmla="*/ 246 h 370"/>
                      <a:gd name="T8" fmla="*/ 197 w 256"/>
                      <a:gd name="T9" fmla="*/ 193 h 370"/>
                      <a:gd name="T10" fmla="*/ 236 w 256"/>
                      <a:gd name="T11" fmla="*/ 156 h 370"/>
                      <a:gd name="T12" fmla="*/ 229 w 256"/>
                      <a:gd name="T13" fmla="*/ 96 h 370"/>
                      <a:gd name="T14" fmla="*/ 256 w 256"/>
                      <a:gd name="T15" fmla="*/ 59 h 370"/>
                      <a:gd name="T16" fmla="*/ 248 w 256"/>
                      <a:gd name="T17" fmla="*/ 16 h 370"/>
                      <a:gd name="T18" fmla="*/ 174 w 256"/>
                      <a:gd name="T19" fmla="*/ 0 h 370"/>
                      <a:gd name="T20" fmla="*/ 152 w 256"/>
                      <a:gd name="T21" fmla="*/ 60 h 370"/>
                      <a:gd name="T22" fmla="*/ 132 w 256"/>
                      <a:gd name="T23" fmla="*/ 84 h 370"/>
                      <a:gd name="T24" fmla="*/ 145 w 256"/>
                      <a:gd name="T25" fmla="*/ 120 h 370"/>
                      <a:gd name="T26" fmla="*/ 133 w 256"/>
                      <a:gd name="T27" fmla="*/ 153 h 370"/>
                      <a:gd name="T28" fmla="*/ 83 w 256"/>
                      <a:gd name="T29" fmla="*/ 161 h 370"/>
                      <a:gd name="T30" fmla="*/ 73 w 256"/>
                      <a:gd name="T31" fmla="*/ 233 h 370"/>
                      <a:gd name="T32" fmla="*/ 0 w 256"/>
                      <a:gd name="T33" fmla="*/ 308 h 370"/>
                      <a:gd name="T34" fmla="*/ 34 w 256"/>
                      <a:gd name="T35" fmla="*/ 337 h 370"/>
                      <a:gd name="T36" fmla="*/ 32 w 256"/>
                      <a:gd name="T37" fmla="*/ 360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56" h="370">
                        <a:moveTo>
                          <a:pt x="32" y="360"/>
                        </a:moveTo>
                        <a:lnTo>
                          <a:pt x="45" y="370"/>
                        </a:lnTo>
                        <a:lnTo>
                          <a:pt x="84" y="276"/>
                        </a:lnTo>
                        <a:lnTo>
                          <a:pt x="173" y="246"/>
                        </a:lnTo>
                        <a:lnTo>
                          <a:pt x="197" y="193"/>
                        </a:lnTo>
                        <a:lnTo>
                          <a:pt x="236" y="156"/>
                        </a:lnTo>
                        <a:lnTo>
                          <a:pt x="229" y="96"/>
                        </a:lnTo>
                        <a:lnTo>
                          <a:pt x="256" y="59"/>
                        </a:lnTo>
                        <a:lnTo>
                          <a:pt x="248" y="16"/>
                        </a:lnTo>
                        <a:lnTo>
                          <a:pt x="174" y="0"/>
                        </a:lnTo>
                        <a:lnTo>
                          <a:pt x="152" y="60"/>
                        </a:lnTo>
                        <a:lnTo>
                          <a:pt x="132" y="84"/>
                        </a:lnTo>
                        <a:lnTo>
                          <a:pt x="145" y="120"/>
                        </a:lnTo>
                        <a:lnTo>
                          <a:pt x="133" y="153"/>
                        </a:lnTo>
                        <a:lnTo>
                          <a:pt x="83" y="161"/>
                        </a:lnTo>
                        <a:lnTo>
                          <a:pt x="73" y="233"/>
                        </a:lnTo>
                        <a:lnTo>
                          <a:pt x="0" y="308"/>
                        </a:lnTo>
                        <a:lnTo>
                          <a:pt x="34" y="337"/>
                        </a:lnTo>
                        <a:lnTo>
                          <a:pt x="32" y="36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1" name="Freeform 22">
                    <a:extLst>
                      <a:ext uri="{FF2B5EF4-FFF2-40B4-BE49-F238E27FC236}">
                        <a16:creationId xmlns:a16="http://schemas.microsoft.com/office/drawing/2014/main" id="{6C6D661D-0F8F-8443-8620-599F9E2D17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1638" y="882650"/>
                    <a:ext cx="23813" cy="34925"/>
                  </a:xfrm>
                  <a:custGeom>
                    <a:avLst/>
                    <a:gdLst>
                      <a:gd name="T0" fmla="*/ 13 w 76"/>
                      <a:gd name="T1" fmla="*/ 66 h 113"/>
                      <a:gd name="T2" fmla="*/ 0 w 76"/>
                      <a:gd name="T3" fmla="*/ 113 h 113"/>
                      <a:gd name="T4" fmla="*/ 54 w 76"/>
                      <a:gd name="T5" fmla="*/ 95 h 113"/>
                      <a:gd name="T6" fmla="*/ 76 w 76"/>
                      <a:gd name="T7" fmla="*/ 65 h 113"/>
                      <a:gd name="T8" fmla="*/ 66 w 76"/>
                      <a:gd name="T9" fmla="*/ 29 h 113"/>
                      <a:gd name="T10" fmla="*/ 23 w 76"/>
                      <a:gd name="T11" fmla="*/ 0 h 113"/>
                      <a:gd name="T12" fmla="*/ 13 w 76"/>
                      <a:gd name="T13" fmla="*/ 66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6" h="113">
                        <a:moveTo>
                          <a:pt x="13" y="66"/>
                        </a:moveTo>
                        <a:lnTo>
                          <a:pt x="0" y="113"/>
                        </a:lnTo>
                        <a:lnTo>
                          <a:pt x="54" y="95"/>
                        </a:lnTo>
                        <a:lnTo>
                          <a:pt x="76" y="65"/>
                        </a:lnTo>
                        <a:lnTo>
                          <a:pt x="66" y="29"/>
                        </a:lnTo>
                        <a:lnTo>
                          <a:pt x="23" y="0"/>
                        </a:lnTo>
                        <a:lnTo>
                          <a:pt x="13" y="6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2" name="Freeform 23">
                    <a:extLst>
                      <a:ext uri="{FF2B5EF4-FFF2-40B4-BE49-F238E27FC236}">
                        <a16:creationId xmlns:a16="http://schemas.microsoft.com/office/drawing/2014/main" id="{62A2D265-D9C1-2848-8B9A-86006B10EF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4913" y="179388"/>
                    <a:ext cx="28575" cy="52388"/>
                  </a:xfrm>
                  <a:custGeom>
                    <a:avLst/>
                    <a:gdLst>
                      <a:gd name="T0" fmla="*/ 22 w 91"/>
                      <a:gd name="T1" fmla="*/ 165 h 165"/>
                      <a:gd name="T2" fmla="*/ 68 w 91"/>
                      <a:gd name="T3" fmla="*/ 141 h 165"/>
                      <a:gd name="T4" fmla="*/ 91 w 91"/>
                      <a:gd name="T5" fmla="*/ 98 h 165"/>
                      <a:gd name="T6" fmla="*/ 51 w 91"/>
                      <a:gd name="T7" fmla="*/ 15 h 165"/>
                      <a:gd name="T8" fmla="*/ 0 w 91"/>
                      <a:gd name="T9" fmla="*/ 0 h 165"/>
                      <a:gd name="T10" fmla="*/ 4 w 91"/>
                      <a:gd name="T11" fmla="*/ 79 h 165"/>
                      <a:gd name="T12" fmla="*/ 22 w 91"/>
                      <a:gd name="T13" fmla="*/ 165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165">
                        <a:moveTo>
                          <a:pt x="22" y="165"/>
                        </a:moveTo>
                        <a:lnTo>
                          <a:pt x="68" y="141"/>
                        </a:lnTo>
                        <a:lnTo>
                          <a:pt x="91" y="98"/>
                        </a:lnTo>
                        <a:lnTo>
                          <a:pt x="51" y="15"/>
                        </a:lnTo>
                        <a:lnTo>
                          <a:pt x="0" y="0"/>
                        </a:lnTo>
                        <a:lnTo>
                          <a:pt x="4" y="79"/>
                        </a:lnTo>
                        <a:lnTo>
                          <a:pt x="22" y="16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3" name="Freeform 24">
                    <a:extLst>
                      <a:ext uri="{FF2B5EF4-FFF2-40B4-BE49-F238E27FC236}">
                        <a16:creationId xmlns:a16="http://schemas.microsoft.com/office/drawing/2014/main" id="{AC12DD47-FF37-D941-B692-590C4CADD4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37075" y="341313"/>
                    <a:ext cx="82550" cy="88900"/>
                  </a:xfrm>
                  <a:custGeom>
                    <a:avLst/>
                    <a:gdLst>
                      <a:gd name="T0" fmla="*/ 37 w 260"/>
                      <a:gd name="T1" fmla="*/ 118 h 283"/>
                      <a:gd name="T2" fmla="*/ 45 w 260"/>
                      <a:gd name="T3" fmla="*/ 201 h 283"/>
                      <a:gd name="T4" fmla="*/ 125 w 260"/>
                      <a:gd name="T5" fmla="*/ 283 h 283"/>
                      <a:gd name="T6" fmla="*/ 179 w 260"/>
                      <a:gd name="T7" fmla="*/ 272 h 283"/>
                      <a:gd name="T8" fmla="*/ 201 w 260"/>
                      <a:gd name="T9" fmla="*/ 209 h 283"/>
                      <a:gd name="T10" fmla="*/ 260 w 260"/>
                      <a:gd name="T11" fmla="*/ 136 h 283"/>
                      <a:gd name="T12" fmla="*/ 203 w 260"/>
                      <a:gd name="T13" fmla="*/ 96 h 283"/>
                      <a:gd name="T14" fmla="*/ 196 w 260"/>
                      <a:gd name="T15" fmla="*/ 60 h 283"/>
                      <a:gd name="T16" fmla="*/ 213 w 260"/>
                      <a:gd name="T17" fmla="*/ 27 h 283"/>
                      <a:gd name="T18" fmla="*/ 173 w 260"/>
                      <a:gd name="T19" fmla="*/ 0 h 283"/>
                      <a:gd name="T20" fmla="*/ 190 w 260"/>
                      <a:gd name="T21" fmla="*/ 96 h 283"/>
                      <a:gd name="T22" fmla="*/ 141 w 260"/>
                      <a:gd name="T23" fmla="*/ 157 h 283"/>
                      <a:gd name="T24" fmla="*/ 141 w 260"/>
                      <a:gd name="T25" fmla="*/ 193 h 283"/>
                      <a:gd name="T26" fmla="*/ 104 w 260"/>
                      <a:gd name="T27" fmla="*/ 120 h 283"/>
                      <a:gd name="T28" fmla="*/ 143 w 260"/>
                      <a:gd name="T29" fmla="*/ 54 h 283"/>
                      <a:gd name="T30" fmla="*/ 66 w 260"/>
                      <a:gd name="T31" fmla="*/ 55 h 283"/>
                      <a:gd name="T32" fmla="*/ 16 w 260"/>
                      <a:gd name="T33" fmla="*/ 31 h 283"/>
                      <a:gd name="T34" fmla="*/ 0 w 260"/>
                      <a:gd name="T35" fmla="*/ 75 h 283"/>
                      <a:gd name="T36" fmla="*/ 0 w 260"/>
                      <a:gd name="T37" fmla="*/ 111 h 283"/>
                      <a:gd name="T38" fmla="*/ 37 w 260"/>
                      <a:gd name="T39" fmla="*/ 118 h 2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60" h="283">
                        <a:moveTo>
                          <a:pt x="37" y="118"/>
                        </a:moveTo>
                        <a:lnTo>
                          <a:pt x="45" y="201"/>
                        </a:lnTo>
                        <a:lnTo>
                          <a:pt x="125" y="283"/>
                        </a:lnTo>
                        <a:lnTo>
                          <a:pt x="179" y="272"/>
                        </a:lnTo>
                        <a:lnTo>
                          <a:pt x="201" y="209"/>
                        </a:lnTo>
                        <a:lnTo>
                          <a:pt x="260" y="136"/>
                        </a:lnTo>
                        <a:lnTo>
                          <a:pt x="203" y="96"/>
                        </a:lnTo>
                        <a:lnTo>
                          <a:pt x="196" y="60"/>
                        </a:lnTo>
                        <a:lnTo>
                          <a:pt x="213" y="27"/>
                        </a:lnTo>
                        <a:lnTo>
                          <a:pt x="173" y="0"/>
                        </a:lnTo>
                        <a:lnTo>
                          <a:pt x="190" y="96"/>
                        </a:lnTo>
                        <a:lnTo>
                          <a:pt x="141" y="157"/>
                        </a:lnTo>
                        <a:lnTo>
                          <a:pt x="141" y="193"/>
                        </a:lnTo>
                        <a:lnTo>
                          <a:pt x="104" y="120"/>
                        </a:lnTo>
                        <a:lnTo>
                          <a:pt x="143" y="54"/>
                        </a:lnTo>
                        <a:lnTo>
                          <a:pt x="66" y="55"/>
                        </a:lnTo>
                        <a:lnTo>
                          <a:pt x="16" y="31"/>
                        </a:lnTo>
                        <a:lnTo>
                          <a:pt x="0" y="75"/>
                        </a:lnTo>
                        <a:lnTo>
                          <a:pt x="0" y="111"/>
                        </a:lnTo>
                        <a:lnTo>
                          <a:pt x="37" y="11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4" name="Freeform 25">
                    <a:extLst>
                      <a:ext uri="{FF2B5EF4-FFF2-40B4-BE49-F238E27FC236}">
                        <a16:creationId xmlns:a16="http://schemas.microsoft.com/office/drawing/2014/main" id="{423C6E0C-E792-A349-B0E3-4EF83E29DB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1150" y="1071563"/>
                    <a:ext cx="34925" cy="19050"/>
                  </a:xfrm>
                  <a:custGeom>
                    <a:avLst/>
                    <a:gdLst>
                      <a:gd name="T0" fmla="*/ 10 w 110"/>
                      <a:gd name="T1" fmla="*/ 60 h 60"/>
                      <a:gd name="T2" fmla="*/ 110 w 110"/>
                      <a:gd name="T3" fmla="*/ 30 h 60"/>
                      <a:gd name="T4" fmla="*/ 72 w 110"/>
                      <a:gd name="T5" fmla="*/ 0 h 60"/>
                      <a:gd name="T6" fmla="*/ 0 w 110"/>
                      <a:gd name="T7" fmla="*/ 35 h 60"/>
                      <a:gd name="T8" fmla="*/ 10 w 110"/>
                      <a:gd name="T9" fmla="*/ 6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60">
                        <a:moveTo>
                          <a:pt x="10" y="60"/>
                        </a:moveTo>
                        <a:lnTo>
                          <a:pt x="110" y="30"/>
                        </a:lnTo>
                        <a:lnTo>
                          <a:pt x="72" y="0"/>
                        </a:lnTo>
                        <a:lnTo>
                          <a:pt x="0" y="35"/>
                        </a:lnTo>
                        <a:lnTo>
                          <a:pt x="10" y="6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5" name="Freeform 26">
                    <a:extLst>
                      <a:ext uri="{FF2B5EF4-FFF2-40B4-BE49-F238E27FC236}">
                        <a16:creationId xmlns:a16="http://schemas.microsoft.com/office/drawing/2014/main" id="{78354C64-398F-4C47-9656-E1CAD14C85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4100" y="144463"/>
                    <a:ext cx="128588" cy="100013"/>
                  </a:xfrm>
                  <a:custGeom>
                    <a:avLst/>
                    <a:gdLst>
                      <a:gd name="T0" fmla="*/ 5 w 402"/>
                      <a:gd name="T1" fmla="*/ 302 h 314"/>
                      <a:gd name="T2" fmla="*/ 67 w 402"/>
                      <a:gd name="T3" fmla="*/ 288 h 314"/>
                      <a:gd name="T4" fmla="*/ 100 w 402"/>
                      <a:gd name="T5" fmla="*/ 255 h 314"/>
                      <a:gd name="T6" fmla="*/ 124 w 402"/>
                      <a:gd name="T7" fmla="*/ 314 h 314"/>
                      <a:gd name="T8" fmla="*/ 160 w 402"/>
                      <a:gd name="T9" fmla="*/ 267 h 314"/>
                      <a:gd name="T10" fmla="*/ 256 w 402"/>
                      <a:gd name="T11" fmla="*/ 204 h 314"/>
                      <a:gd name="T12" fmla="*/ 286 w 402"/>
                      <a:gd name="T13" fmla="*/ 133 h 314"/>
                      <a:gd name="T14" fmla="*/ 349 w 402"/>
                      <a:gd name="T15" fmla="*/ 90 h 314"/>
                      <a:gd name="T16" fmla="*/ 402 w 402"/>
                      <a:gd name="T17" fmla="*/ 59 h 314"/>
                      <a:gd name="T18" fmla="*/ 381 w 402"/>
                      <a:gd name="T19" fmla="*/ 0 h 314"/>
                      <a:gd name="T20" fmla="*/ 354 w 402"/>
                      <a:gd name="T21" fmla="*/ 20 h 314"/>
                      <a:gd name="T22" fmla="*/ 335 w 402"/>
                      <a:gd name="T23" fmla="*/ 70 h 314"/>
                      <a:gd name="T24" fmla="*/ 305 w 402"/>
                      <a:gd name="T25" fmla="*/ 57 h 314"/>
                      <a:gd name="T26" fmla="*/ 196 w 402"/>
                      <a:gd name="T27" fmla="*/ 114 h 314"/>
                      <a:gd name="T28" fmla="*/ 206 w 402"/>
                      <a:gd name="T29" fmla="*/ 163 h 314"/>
                      <a:gd name="T30" fmla="*/ 143 w 402"/>
                      <a:gd name="T31" fmla="*/ 188 h 314"/>
                      <a:gd name="T32" fmla="*/ 149 w 402"/>
                      <a:gd name="T33" fmla="*/ 145 h 314"/>
                      <a:gd name="T34" fmla="*/ 106 w 402"/>
                      <a:gd name="T35" fmla="*/ 122 h 314"/>
                      <a:gd name="T36" fmla="*/ 72 w 402"/>
                      <a:gd name="T37" fmla="*/ 175 h 314"/>
                      <a:gd name="T38" fmla="*/ 0 w 402"/>
                      <a:gd name="T39" fmla="*/ 196 h 314"/>
                      <a:gd name="T40" fmla="*/ 10 w 402"/>
                      <a:gd name="T41" fmla="*/ 255 h 314"/>
                      <a:gd name="T42" fmla="*/ 5 w 402"/>
                      <a:gd name="T43" fmla="*/ 302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02" h="314">
                        <a:moveTo>
                          <a:pt x="5" y="302"/>
                        </a:moveTo>
                        <a:lnTo>
                          <a:pt x="67" y="288"/>
                        </a:lnTo>
                        <a:lnTo>
                          <a:pt x="100" y="255"/>
                        </a:lnTo>
                        <a:lnTo>
                          <a:pt x="124" y="314"/>
                        </a:lnTo>
                        <a:lnTo>
                          <a:pt x="160" y="267"/>
                        </a:lnTo>
                        <a:lnTo>
                          <a:pt x="256" y="204"/>
                        </a:lnTo>
                        <a:lnTo>
                          <a:pt x="286" y="133"/>
                        </a:lnTo>
                        <a:lnTo>
                          <a:pt x="349" y="90"/>
                        </a:lnTo>
                        <a:lnTo>
                          <a:pt x="402" y="59"/>
                        </a:lnTo>
                        <a:lnTo>
                          <a:pt x="381" y="0"/>
                        </a:lnTo>
                        <a:lnTo>
                          <a:pt x="354" y="20"/>
                        </a:lnTo>
                        <a:lnTo>
                          <a:pt x="335" y="70"/>
                        </a:lnTo>
                        <a:lnTo>
                          <a:pt x="305" y="57"/>
                        </a:lnTo>
                        <a:lnTo>
                          <a:pt x="196" y="114"/>
                        </a:lnTo>
                        <a:lnTo>
                          <a:pt x="206" y="163"/>
                        </a:lnTo>
                        <a:lnTo>
                          <a:pt x="143" y="188"/>
                        </a:lnTo>
                        <a:lnTo>
                          <a:pt x="149" y="145"/>
                        </a:lnTo>
                        <a:lnTo>
                          <a:pt x="106" y="122"/>
                        </a:lnTo>
                        <a:lnTo>
                          <a:pt x="72" y="175"/>
                        </a:lnTo>
                        <a:lnTo>
                          <a:pt x="0" y="196"/>
                        </a:lnTo>
                        <a:lnTo>
                          <a:pt x="10" y="255"/>
                        </a:lnTo>
                        <a:lnTo>
                          <a:pt x="5" y="30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6" name="Freeform 27">
                    <a:extLst>
                      <a:ext uri="{FF2B5EF4-FFF2-40B4-BE49-F238E27FC236}">
                        <a16:creationId xmlns:a16="http://schemas.microsoft.com/office/drawing/2014/main" id="{61D588FB-AD22-1B44-90B7-B045AF41FD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86325" y="273050"/>
                    <a:ext cx="63500" cy="41275"/>
                  </a:xfrm>
                  <a:custGeom>
                    <a:avLst/>
                    <a:gdLst>
                      <a:gd name="T0" fmla="*/ 0 w 197"/>
                      <a:gd name="T1" fmla="*/ 58 h 130"/>
                      <a:gd name="T2" fmla="*/ 110 w 197"/>
                      <a:gd name="T3" fmla="*/ 123 h 130"/>
                      <a:gd name="T4" fmla="*/ 187 w 197"/>
                      <a:gd name="T5" fmla="*/ 130 h 130"/>
                      <a:gd name="T6" fmla="*/ 197 w 197"/>
                      <a:gd name="T7" fmla="*/ 106 h 130"/>
                      <a:gd name="T8" fmla="*/ 163 w 197"/>
                      <a:gd name="T9" fmla="*/ 43 h 130"/>
                      <a:gd name="T10" fmla="*/ 69 w 197"/>
                      <a:gd name="T11" fmla="*/ 0 h 130"/>
                      <a:gd name="T12" fmla="*/ 0 w 197"/>
                      <a:gd name="T13" fmla="*/ 58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7" h="130">
                        <a:moveTo>
                          <a:pt x="0" y="58"/>
                        </a:moveTo>
                        <a:lnTo>
                          <a:pt x="110" y="123"/>
                        </a:lnTo>
                        <a:lnTo>
                          <a:pt x="187" y="130"/>
                        </a:lnTo>
                        <a:lnTo>
                          <a:pt x="197" y="106"/>
                        </a:lnTo>
                        <a:lnTo>
                          <a:pt x="163" y="43"/>
                        </a:lnTo>
                        <a:lnTo>
                          <a:pt x="69" y="0"/>
                        </a:lnTo>
                        <a:lnTo>
                          <a:pt x="0" y="5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" name="Freeform 28">
                    <a:extLst>
                      <a:ext uri="{FF2B5EF4-FFF2-40B4-BE49-F238E27FC236}">
                        <a16:creationId xmlns:a16="http://schemas.microsoft.com/office/drawing/2014/main" id="{533ECE5C-BE4F-CE4A-821E-5663B50C43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43525" y="104775"/>
                    <a:ext cx="14288" cy="20638"/>
                  </a:xfrm>
                  <a:custGeom>
                    <a:avLst/>
                    <a:gdLst>
                      <a:gd name="T0" fmla="*/ 40 w 43"/>
                      <a:gd name="T1" fmla="*/ 2 h 66"/>
                      <a:gd name="T2" fmla="*/ 0 w 43"/>
                      <a:gd name="T3" fmla="*/ 0 h 66"/>
                      <a:gd name="T4" fmla="*/ 43 w 43"/>
                      <a:gd name="T5" fmla="*/ 66 h 66"/>
                      <a:gd name="T6" fmla="*/ 40 w 43"/>
                      <a:gd name="T7" fmla="*/ 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3" h="66">
                        <a:moveTo>
                          <a:pt x="40" y="2"/>
                        </a:moveTo>
                        <a:lnTo>
                          <a:pt x="0" y="0"/>
                        </a:lnTo>
                        <a:lnTo>
                          <a:pt x="43" y="66"/>
                        </a:lnTo>
                        <a:lnTo>
                          <a:pt x="40" y="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" name="Freeform 29">
                    <a:extLst>
                      <a:ext uri="{FF2B5EF4-FFF2-40B4-BE49-F238E27FC236}">
                        <a16:creationId xmlns:a16="http://schemas.microsoft.com/office/drawing/2014/main" id="{29379D31-12C3-AE4F-A290-CD6351C130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0488" y="61913"/>
                    <a:ext cx="84138" cy="57150"/>
                  </a:xfrm>
                  <a:custGeom>
                    <a:avLst/>
                    <a:gdLst>
                      <a:gd name="T0" fmla="*/ 11 w 263"/>
                      <a:gd name="T1" fmla="*/ 180 h 180"/>
                      <a:gd name="T2" fmla="*/ 80 w 263"/>
                      <a:gd name="T3" fmla="*/ 139 h 180"/>
                      <a:gd name="T4" fmla="*/ 160 w 263"/>
                      <a:gd name="T5" fmla="*/ 136 h 180"/>
                      <a:gd name="T6" fmla="*/ 234 w 263"/>
                      <a:gd name="T7" fmla="*/ 118 h 180"/>
                      <a:gd name="T8" fmla="*/ 263 w 263"/>
                      <a:gd name="T9" fmla="*/ 64 h 180"/>
                      <a:gd name="T10" fmla="*/ 204 w 263"/>
                      <a:gd name="T11" fmla="*/ 92 h 180"/>
                      <a:gd name="T12" fmla="*/ 119 w 263"/>
                      <a:gd name="T13" fmla="*/ 0 h 180"/>
                      <a:gd name="T14" fmla="*/ 99 w 263"/>
                      <a:gd name="T15" fmla="*/ 33 h 180"/>
                      <a:gd name="T16" fmla="*/ 16 w 263"/>
                      <a:gd name="T17" fmla="*/ 38 h 180"/>
                      <a:gd name="T18" fmla="*/ 3 w 263"/>
                      <a:gd name="T19" fmla="*/ 83 h 180"/>
                      <a:gd name="T20" fmla="*/ 63 w 263"/>
                      <a:gd name="T21" fmla="*/ 93 h 180"/>
                      <a:gd name="T22" fmla="*/ 67 w 263"/>
                      <a:gd name="T23" fmla="*/ 124 h 180"/>
                      <a:gd name="T24" fmla="*/ 0 w 263"/>
                      <a:gd name="T25" fmla="*/ 130 h 180"/>
                      <a:gd name="T26" fmla="*/ 11 w 263"/>
                      <a:gd name="T27" fmla="*/ 180 h 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63" h="180">
                        <a:moveTo>
                          <a:pt x="11" y="180"/>
                        </a:moveTo>
                        <a:lnTo>
                          <a:pt x="80" y="139"/>
                        </a:lnTo>
                        <a:lnTo>
                          <a:pt x="160" y="136"/>
                        </a:lnTo>
                        <a:lnTo>
                          <a:pt x="234" y="118"/>
                        </a:lnTo>
                        <a:lnTo>
                          <a:pt x="263" y="64"/>
                        </a:lnTo>
                        <a:lnTo>
                          <a:pt x="204" y="92"/>
                        </a:lnTo>
                        <a:lnTo>
                          <a:pt x="119" y="0"/>
                        </a:lnTo>
                        <a:lnTo>
                          <a:pt x="99" y="33"/>
                        </a:lnTo>
                        <a:lnTo>
                          <a:pt x="16" y="38"/>
                        </a:lnTo>
                        <a:lnTo>
                          <a:pt x="3" y="83"/>
                        </a:lnTo>
                        <a:lnTo>
                          <a:pt x="63" y="93"/>
                        </a:lnTo>
                        <a:lnTo>
                          <a:pt x="67" y="124"/>
                        </a:lnTo>
                        <a:lnTo>
                          <a:pt x="0" y="130"/>
                        </a:lnTo>
                        <a:lnTo>
                          <a:pt x="11" y="18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" name="Freeform 30">
                    <a:extLst>
                      <a:ext uri="{FF2B5EF4-FFF2-40B4-BE49-F238E27FC236}">
                        <a16:creationId xmlns:a16="http://schemas.microsoft.com/office/drawing/2014/main" id="{C5108DFB-DE79-934D-83E2-5BF280166F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49838" y="107950"/>
                    <a:ext cx="19050" cy="30163"/>
                  </a:xfrm>
                  <a:custGeom>
                    <a:avLst/>
                    <a:gdLst>
                      <a:gd name="T0" fmla="*/ 20 w 57"/>
                      <a:gd name="T1" fmla="*/ 99 h 99"/>
                      <a:gd name="T2" fmla="*/ 53 w 57"/>
                      <a:gd name="T3" fmla="*/ 92 h 99"/>
                      <a:gd name="T4" fmla="*/ 57 w 57"/>
                      <a:gd name="T5" fmla="*/ 25 h 99"/>
                      <a:gd name="T6" fmla="*/ 23 w 57"/>
                      <a:gd name="T7" fmla="*/ 0 h 99"/>
                      <a:gd name="T8" fmla="*/ 0 w 57"/>
                      <a:gd name="T9" fmla="*/ 60 h 99"/>
                      <a:gd name="T10" fmla="*/ 27 w 57"/>
                      <a:gd name="T11" fmla="*/ 72 h 99"/>
                      <a:gd name="T12" fmla="*/ 20 w 57"/>
                      <a:gd name="T13" fmla="*/ 99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" h="99">
                        <a:moveTo>
                          <a:pt x="20" y="99"/>
                        </a:moveTo>
                        <a:lnTo>
                          <a:pt x="53" y="92"/>
                        </a:lnTo>
                        <a:lnTo>
                          <a:pt x="57" y="25"/>
                        </a:lnTo>
                        <a:lnTo>
                          <a:pt x="23" y="0"/>
                        </a:lnTo>
                        <a:lnTo>
                          <a:pt x="0" y="60"/>
                        </a:lnTo>
                        <a:lnTo>
                          <a:pt x="27" y="72"/>
                        </a:lnTo>
                        <a:lnTo>
                          <a:pt x="20" y="9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" name="Freeform 31">
                    <a:extLst>
                      <a:ext uri="{FF2B5EF4-FFF2-40B4-BE49-F238E27FC236}">
                        <a16:creationId xmlns:a16="http://schemas.microsoft.com/office/drawing/2014/main" id="{B916E031-5E6F-AA4F-A507-D86A45B612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8713" y="214313"/>
                    <a:ext cx="65088" cy="87313"/>
                  </a:xfrm>
                  <a:custGeom>
                    <a:avLst/>
                    <a:gdLst>
                      <a:gd name="T0" fmla="*/ 151 w 206"/>
                      <a:gd name="T1" fmla="*/ 18 h 271"/>
                      <a:gd name="T2" fmla="*/ 86 w 206"/>
                      <a:gd name="T3" fmla="*/ 62 h 271"/>
                      <a:gd name="T4" fmla="*/ 76 w 206"/>
                      <a:gd name="T5" fmla="*/ 105 h 271"/>
                      <a:gd name="T6" fmla="*/ 32 w 206"/>
                      <a:gd name="T7" fmla="*/ 72 h 271"/>
                      <a:gd name="T8" fmla="*/ 0 w 206"/>
                      <a:gd name="T9" fmla="*/ 139 h 271"/>
                      <a:gd name="T10" fmla="*/ 37 w 206"/>
                      <a:gd name="T11" fmla="*/ 178 h 271"/>
                      <a:gd name="T12" fmla="*/ 37 w 206"/>
                      <a:gd name="T13" fmla="*/ 261 h 271"/>
                      <a:gd name="T14" fmla="*/ 73 w 206"/>
                      <a:gd name="T15" fmla="*/ 271 h 271"/>
                      <a:gd name="T16" fmla="*/ 142 w 206"/>
                      <a:gd name="T17" fmla="*/ 184 h 271"/>
                      <a:gd name="T18" fmla="*/ 183 w 206"/>
                      <a:gd name="T19" fmla="*/ 134 h 271"/>
                      <a:gd name="T20" fmla="*/ 206 w 206"/>
                      <a:gd name="T21" fmla="*/ 97 h 271"/>
                      <a:gd name="T22" fmla="*/ 178 w 206"/>
                      <a:gd name="T23" fmla="*/ 57 h 271"/>
                      <a:gd name="T24" fmla="*/ 181 w 206"/>
                      <a:gd name="T25" fmla="*/ 0 h 271"/>
                      <a:gd name="T26" fmla="*/ 151 w 206"/>
                      <a:gd name="T27" fmla="*/ 18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06" h="271">
                        <a:moveTo>
                          <a:pt x="151" y="18"/>
                        </a:moveTo>
                        <a:lnTo>
                          <a:pt x="86" y="62"/>
                        </a:lnTo>
                        <a:lnTo>
                          <a:pt x="76" y="105"/>
                        </a:lnTo>
                        <a:lnTo>
                          <a:pt x="32" y="72"/>
                        </a:lnTo>
                        <a:lnTo>
                          <a:pt x="0" y="139"/>
                        </a:lnTo>
                        <a:lnTo>
                          <a:pt x="37" y="178"/>
                        </a:lnTo>
                        <a:lnTo>
                          <a:pt x="37" y="261"/>
                        </a:lnTo>
                        <a:lnTo>
                          <a:pt x="73" y="271"/>
                        </a:lnTo>
                        <a:lnTo>
                          <a:pt x="142" y="184"/>
                        </a:lnTo>
                        <a:lnTo>
                          <a:pt x="183" y="134"/>
                        </a:lnTo>
                        <a:lnTo>
                          <a:pt x="206" y="97"/>
                        </a:lnTo>
                        <a:lnTo>
                          <a:pt x="178" y="57"/>
                        </a:lnTo>
                        <a:lnTo>
                          <a:pt x="181" y="0"/>
                        </a:lnTo>
                        <a:lnTo>
                          <a:pt x="151" y="1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" name="Freeform 32">
                    <a:extLst>
                      <a:ext uri="{FF2B5EF4-FFF2-40B4-BE49-F238E27FC236}">
                        <a16:creationId xmlns:a16="http://schemas.microsoft.com/office/drawing/2014/main" id="{E2ABB057-A4F2-304F-B9C3-4E197E4CAE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10125" y="268288"/>
                    <a:ext cx="25400" cy="26988"/>
                  </a:xfrm>
                  <a:custGeom>
                    <a:avLst/>
                    <a:gdLst>
                      <a:gd name="T0" fmla="*/ 81 w 81"/>
                      <a:gd name="T1" fmla="*/ 35 h 85"/>
                      <a:gd name="T2" fmla="*/ 31 w 81"/>
                      <a:gd name="T3" fmla="*/ 0 h 85"/>
                      <a:gd name="T4" fmla="*/ 0 w 81"/>
                      <a:gd name="T5" fmla="*/ 6 h 85"/>
                      <a:gd name="T6" fmla="*/ 47 w 81"/>
                      <a:gd name="T7" fmla="*/ 85 h 85"/>
                      <a:gd name="T8" fmla="*/ 81 w 81"/>
                      <a:gd name="T9" fmla="*/ 35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5">
                        <a:moveTo>
                          <a:pt x="81" y="35"/>
                        </a:moveTo>
                        <a:lnTo>
                          <a:pt x="31" y="0"/>
                        </a:lnTo>
                        <a:lnTo>
                          <a:pt x="0" y="6"/>
                        </a:lnTo>
                        <a:lnTo>
                          <a:pt x="47" y="85"/>
                        </a:lnTo>
                        <a:lnTo>
                          <a:pt x="81" y="3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" name="Freeform 33">
                    <a:extLst>
                      <a:ext uri="{FF2B5EF4-FFF2-40B4-BE49-F238E27FC236}">
                        <a16:creationId xmlns:a16="http://schemas.microsoft.com/office/drawing/2014/main" id="{97846CDB-2613-2B4B-BA89-14CFC0C91E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6925" y="306388"/>
                    <a:ext cx="53975" cy="68263"/>
                  </a:xfrm>
                  <a:custGeom>
                    <a:avLst/>
                    <a:gdLst>
                      <a:gd name="T0" fmla="*/ 35 w 167"/>
                      <a:gd name="T1" fmla="*/ 126 h 212"/>
                      <a:gd name="T2" fmla="*/ 65 w 167"/>
                      <a:gd name="T3" fmla="*/ 156 h 212"/>
                      <a:gd name="T4" fmla="*/ 115 w 167"/>
                      <a:gd name="T5" fmla="*/ 212 h 212"/>
                      <a:gd name="T6" fmla="*/ 158 w 167"/>
                      <a:gd name="T7" fmla="*/ 185 h 212"/>
                      <a:gd name="T8" fmla="*/ 167 w 167"/>
                      <a:gd name="T9" fmla="*/ 135 h 212"/>
                      <a:gd name="T10" fmla="*/ 134 w 167"/>
                      <a:gd name="T11" fmla="*/ 123 h 212"/>
                      <a:gd name="T12" fmla="*/ 124 w 167"/>
                      <a:gd name="T13" fmla="*/ 83 h 212"/>
                      <a:gd name="T14" fmla="*/ 67 w 167"/>
                      <a:gd name="T15" fmla="*/ 76 h 212"/>
                      <a:gd name="T16" fmla="*/ 63 w 167"/>
                      <a:gd name="T17" fmla="*/ 37 h 212"/>
                      <a:gd name="T18" fmla="*/ 33 w 167"/>
                      <a:gd name="T19" fmla="*/ 0 h 212"/>
                      <a:gd name="T20" fmla="*/ 0 w 167"/>
                      <a:gd name="T21" fmla="*/ 27 h 212"/>
                      <a:gd name="T22" fmla="*/ 43 w 167"/>
                      <a:gd name="T23" fmla="*/ 77 h 212"/>
                      <a:gd name="T24" fmla="*/ 35 w 167"/>
                      <a:gd name="T25" fmla="*/ 126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67" h="212">
                        <a:moveTo>
                          <a:pt x="35" y="126"/>
                        </a:moveTo>
                        <a:lnTo>
                          <a:pt x="65" y="156"/>
                        </a:lnTo>
                        <a:lnTo>
                          <a:pt x="115" y="212"/>
                        </a:lnTo>
                        <a:lnTo>
                          <a:pt x="158" y="185"/>
                        </a:lnTo>
                        <a:lnTo>
                          <a:pt x="167" y="135"/>
                        </a:lnTo>
                        <a:lnTo>
                          <a:pt x="134" y="123"/>
                        </a:lnTo>
                        <a:lnTo>
                          <a:pt x="124" y="83"/>
                        </a:lnTo>
                        <a:lnTo>
                          <a:pt x="67" y="76"/>
                        </a:lnTo>
                        <a:lnTo>
                          <a:pt x="63" y="37"/>
                        </a:lnTo>
                        <a:lnTo>
                          <a:pt x="33" y="0"/>
                        </a:lnTo>
                        <a:lnTo>
                          <a:pt x="0" y="27"/>
                        </a:lnTo>
                        <a:lnTo>
                          <a:pt x="43" y="77"/>
                        </a:lnTo>
                        <a:lnTo>
                          <a:pt x="35" y="12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" name="Freeform 34">
                    <a:extLst>
                      <a:ext uri="{FF2B5EF4-FFF2-40B4-BE49-F238E27FC236}">
                        <a16:creationId xmlns:a16="http://schemas.microsoft.com/office/drawing/2014/main" id="{D0152FB2-88CD-2248-A824-D6C3C2E70A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7713" y="309563"/>
                    <a:ext cx="14288" cy="39688"/>
                  </a:xfrm>
                  <a:custGeom>
                    <a:avLst/>
                    <a:gdLst>
                      <a:gd name="T0" fmla="*/ 43 w 49"/>
                      <a:gd name="T1" fmla="*/ 79 h 123"/>
                      <a:gd name="T2" fmla="*/ 49 w 49"/>
                      <a:gd name="T3" fmla="*/ 16 h 123"/>
                      <a:gd name="T4" fmla="*/ 32 w 49"/>
                      <a:gd name="T5" fmla="*/ 0 h 123"/>
                      <a:gd name="T6" fmla="*/ 0 w 49"/>
                      <a:gd name="T7" fmla="*/ 79 h 123"/>
                      <a:gd name="T8" fmla="*/ 33 w 49"/>
                      <a:gd name="T9" fmla="*/ 123 h 123"/>
                      <a:gd name="T10" fmla="*/ 43 w 49"/>
                      <a:gd name="T11" fmla="*/ 79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" h="123">
                        <a:moveTo>
                          <a:pt x="43" y="79"/>
                        </a:moveTo>
                        <a:lnTo>
                          <a:pt x="49" y="16"/>
                        </a:lnTo>
                        <a:lnTo>
                          <a:pt x="32" y="0"/>
                        </a:lnTo>
                        <a:lnTo>
                          <a:pt x="0" y="79"/>
                        </a:lnTo>
                        <a:lnTo>
                          <a:pt x="33" y="123"/>
                        </a:lnTo>
                        <a:lnTo>
                          <a:pt x="43" y="7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4" name="Freeform 35">
                    <a:extLst>
                      <a:ext uri="{FF2B5EF4-FFF2-40B4-BE49-F238E27FC236}">
                        <a16:creationId xmlns:a16="http://schemas.microsoft.com/office/drawing/2014/main" id="{D42D03B3-5920-3841-94AA-A777D5B74C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8513" y="396875"/>
                    <a:ext cx="31750" cy="31750"/>
                  </a:xfrm>
                  <a:custGeom>
                    <a:avLst/>
                    <a:gdLst>
                      <a:gd name="T0" fmla="*/ 0 w 100"/>
                      <a:gd name="T1" fmla="*/ 60 h 97"/>
                      <a:gd name="T2" fmla="*/ 15 w 100"/>
                      <a:gd name="T3" fmla="*/ 97 h 97"/>
                      <a:gd name="T4" fmla="*/ 77 w 100"/>
                      <a:gd name="T5" fmla="*/ 89 h 97"/>
                      <a:gd name="T6" fmla="*/ 100 w 100"/>
                      <a:gd name="T7" fmla="*/ 7 h 97"/>
                      <a:gd name="T8" fmla="*/ 74 w 100"/>
                      <a:gd name="T9" fmla="*/ 0 h 97"/>
                      <a:gd name="T10" fmla="*/ 57 w 100"/>
                      <a:gd name="T11" fmla="*/ 37 h 97"/>
                      <a:gd name="T12" fmla="*/ 0 w 100"/>
                      <a:gd name="T13" fmla="*/ 60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0" h="97">
                        <a:moveTo>
                          <a:pt x="0" y="60"/>
                        </a:moveTo>
                        <a:lnTo>
                          <a:pt x="15" y="97"/>
                        </a:lnTo>
                        <a:lnTo>
                          <a:pt x="77" y="89"/>
                        </a:lnTo>
                        <a:lnTo>
                          <a:pt x="100" y="7"/>
                        </a:lnTo>
                        <a:lnTo>
                          <a:pt x="74" y="0"/>
                        </a:lnTo>
                        <a:lnTo>
                          <a:pt x="57" y="37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5" name="Freeform 36">
                    <a:extLst>
                      <a:ext uri="{FF2B5EF4-FFF2-40B4-BE49-F238E27FC236}">
                        <a16:creationId xmlns:a16="http://schemas.microsoft.com/office/drawing/2014/main" id="{8BCD3CEC-1048-B847-88FC-328B5FDC3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0" y="312738"/>
                    <a:ext cx="38100" cy="61913"/>
                  </a:xfrm>
                  <a:custGeom>
                    <a:avLst/>
                    <a:gdLst>
                      <a:gd name="T0" fmla="*/ 17 w 120"/>
                      <a:gd name="T1" fmla="*/ 167 h 196"/>
                      <a:gd name="T2" fmla="*/ 64 w 120"/>
                      <a:gd name="T3" fmla="*/ 196 h 196"/>
                      <a:gd name="T4" fmla="*/ 101 w 120"/>
                      <a:gd name="T5" fmla="*/ 169 h 196"/>
                      <a:gd name="T6" fmla="*/ 71 w 120"/>
                      <a:gd name="T7" fmla="*/ 93 h 196"/>
                      <a:gd name="T8" fmla="*/ 120 w 120"/>
                      <a:gd name="T9" fmla="*/ 27 h 196"/>
                      <a:gd name="T10" fmla="*/ 80 w 120"/>
                      <a:gd name="T11" fmla="*/ 0 h 196"/>
                      <a:gd name="T12" fmla="*/ 46 w 120"/>
                      <a:gd name="T13" fmla="*/ 24 h 196"/>
                      <a:gd name="T14" fmla="*/ 29 w 120"/>
                      <a:gd name="T15" fmla="*/ 57 h 196"/>
                      <a:gd name="T16" fmla="*/ 0 w 120"/>
                      <a:gd name="T17" fmla="*/ 74 h 196"/>
                      <a:gd name="T18" fmla="*/ 24 w 120"/>
                      <a:gd name="T19" fmla="*/ 133 h 196"/>
                      <a:gd name="T20" fmla="*/ 17 w 120"/>
                      <a:gd name="T21" fmla="*/ 16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0" h="196">
                        <a:moveTo>
                          <a:pt x="17" y="167"/>
                        </a:moveTo>
                        <a:lnTo>
                          <a:pt x="64" y="196"/>
                        </a:lnTo>
                        <a:lnTo>
                          <a:pt x="101" y="169"/>
                        </a:lnTo>
                        <a:lnTo>
                          <a:pt x="71" y="93"/>
                        </a:lnTo>
                        <a:lnTo>
                          <a:pt x="120" y="27"/>
                        </a:lnTo>
                        <a:lnTo>
                          <a:pt x="80" y="0"/>
                        </a:lnTo>
                        <a:lnTo>
                          <a:pt x="46" y="24"/>
                        </a:lnTo>
                        <a:lnTo>
                          <a:pt x="29" y="57"/>
                        </a:lnTo>
                        <a:lnTo>
                          <a:pt x="0" y="74"/>
                        </a:lnTo>
                        <a:lnTo>
                          <a:pt x="24" y="133"/>
                        </a:lnTo>
                        <a:lnTo>
                          <a:pt x="17" y="16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6" name="Freeform 37">
                    <a:extLst>
                      <a:ext uri="{FF2B5EF4-FFF2-40B4-BE49-F238E27FC236}">
                        <a16:creationId xmlns:a16="http://schemas.microsoft.com/office/drawing/2014/main" id="{B40FE480-387C-D345-926D-0538A5F037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67250" y="296863"/>
                    <a:ext cx="15875" cy="22225"/>
                  </a:xfrm>
                  <a:custGeom>
                    <a:avLst/>
                    <a:gdLst>
                      <a:gd name="T0" fmla="*/ 50 w 50"/>
                      <a:gd name="T1" fmla="*/ 49 h 67"/>
                      <a:gd name="T2" fmla="*/ 20 w 50"/>
                      <a:gd name="T3" fmla="*/ 0 h 67"/>
                      <a:gd name="T4" fmla="*/ 3 w 50"/>
                      <a:gd name="T5" fmla="*/ 13 h 67"/>
                      <a:gd name="T6" fmla="*/ 0 w 50"/>
                      <a:gd name="T7" fmla="*/ 43 h 67"/>
                      <a:gd name="T8" fmla="*/ 23 w 50"/>
                      <a:gd name="T9" fmla="*/ 67 h 67"/>
                      <a:gd name="T10" fmla="*/ 50 w 50"/>
                      <a:gd name="T11" fmla="*/ 49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67">
                        <a:moveTo>
                          <a:pt x="50" y="49"/>
                        </a:moveTo>
                        <a:lnTo>
                          <a:pt x="20" y="0"/>
                        </a:lnTo>
                        <a:lnTo>
                          <a:pt x="3" y="13"/>
                        </a:lnTo>
                        <a:lnTo>
                          <a:pt x="0" y="43"/>
                        </a:lnTo>
                        <a:lnTo>
                          <a:pt x="23" y="67"/>
                        </a:lnTo>
                        <a:lnTo>
                          <a:pt x="50" y="4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7" name="Freeform 38">
                    <a:extLst>
                      <a:ext uri="{FF2B5EF4-FFF2-40B4-BE49-F238E27FC236}">
                        <a16:creationId xmlns:a16="http://schemas.microsoft.com/office/drawing/2014/main" id="{BF2E3ADB-3A42-644D-A1F9-625EC1B712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7350" y="669925"/>
                    <a:ext cx="131763" cy="161925"/>
                  </a:xfrm>
                  <a:custGeom>
                    <a:avLst/>
                    <a:gdLst>
                      <a:gd name="T0" fmla="*/ 315 w 418"/>
                      <a:gd name="T1" fmla="*/ 135 h 506"/>
                      <a:gd name="T2" fmla="*/ 268 w 418"/>
                      <a:gd name="T3" fmla="*/ 156 h 506"/>
                      <a:gd name="T4" fmla="*/ 252 w 418"/>
                      <a:gd name="T5" fmla="*/ 212 h 506"/>
                      <a:gd name="T6" fmla="*/ 232 w 418"/>
                      <a:gd name="T7" fmla="*/ 276 h 506"/>
                      <a:gd name="T8" fmla="*/ 185 w 418"/>
                      <a:gd name="T9" fmla="*/ 286 h 506"/>
                      <a:gd name="T10" fmla="*/ 179 w 418"/>
                      <a:gd name="T11" fmla="*/ 247 h 506"/>
                      <a:gd name="T12" fmla="*/ 228 w 418"/>
                      <a:gd name="T13" fmla="*/ 183 h 506"/>
                      <a:gd name="T14" fmla="*/ 228 w 418"/>
                      <a:gd name="T15" fmla="*/ 160 h 506"/>
                      <a:gd name="T16" fmla="*/ 191 w 418"/>
                      <a:gd name="T17" fmla="*/ 126 h 506"/>
                      <a:gd name="T18" fmla="*/ 221 w 418"/>
                      <a:gd name="T19" fmla="*/ 77 h 506"/>
                      <a:gd name="T20" fmla="*/ 200 w 418"/>
                      <a:gd name="T21" fmla="*/ 4 h 506"/>
                      <a:gd name="T22" fmla="*/ 170 w 418"/>
                      <a:gd name="T23" fmla="*/ 0 h 506"/>
                      <a:gd name="T24" fmla="*/ 111 w 418"/>
                      <a:gd name="T25" fmla="*/ 121 h 506"/>
                      <a:gd name="T26" fmla="*/ 131 w 418"/>
                      <a:gd name="T27" fmla="*/ 151 h 506"/>
                      <a:gd name="T28" fmla="*/ 105 w 418"/>
                      <a:gd name="T29" fmla="*/ 188 h 506"/>
                      <a:gd name="T30" fmla="*/ 105 w 418"/>
                      <a:gd name="T31" fmla="*/ 247 h 506"/>
                      <a:gd name="T32" fmla="*/ 19 w 418"/>
                      <a:gd name="T33" fmla="*/ 341 h 506"/>
                      <a:gd name="T34" fmla="*/ 43 w 418"/>
                      <a:gd name="T35" fmla="*/ 374 h 506"/>
                      <a:gd name="T36" fmla="*/ 0 w 418"/>
                      <a:gd name="T37" fmla="*/ 394 h 506"/>
                      <a:gd name="T38" fmla="*/ 7 w 418"/>
                      <a:gd name="T39" fmla="*/ 414 h 506"/>
                      <a:gd name="T40" fmla="*/ 44 w 418"/>
                      <a:gd name="T41" fmla="*/ 420 h 506"/>
                      <a:gd name="T42" fmla="*/ 12 w 418"/>
                      <a:gd name="T43" fmla="*/ 497 h 506"/>
                      <a:gd name="T44" fmla="*/ 35 w 418"/>
                      <a:gd name="T45" fmla="*/ 503 h 506"/>
                      <a:gd name="T46" fmla="*/ 71 w 418"/>
                      <a:gd name="T47" fmla="*/ 414 h 506"/>
                      <a:gd name="T48" fmla="*/ 113 w 418"/>
                      <a:gd name="T49" fmla="*/ 374 h 506"/>
                      <a:gd name="T50" fmla="*/ 104 w 418"/>
                      <a:gd name="T51" fmla="*/ 476 h 506"/>
                      <a:gd name="T52" fmla="*/ 134 w 418"/>
                      <a:gd name="T53" fmla="*/ 506 h 506"/>
                      <a:gd name="T54" fmla="*/ 134 w 418"/>
                      <a:gd name="T55" fmla="*/ 506 h 506"/>
                      <a:gd name="T56" fmla="*/ 159 w 418"/>
                      <a:gd name="T57" fmla="*/ 464 h 506"/>
                      <a:gd name="T58" fmla="*/ 176 w 418"/>
                      <a:gd name="T59" fmla="*/ 434 h 506"/>
                      <a:gd name="T60" fmla="*/ 182 w 418"/>
                      <a:gd name="T61" fmla="*/ 423 h 506"/>
                      <a:gd name="T62" fmla="*/ 183 w 418"/>
                      <a:gd name="T63" fmla="*/ 416 h 506"/>
                      <a:gd name="T64" fmla="*/ 183 w 418"/>
                      <a:gd name="T65" fmla="*/ 416 h 506"/>
                      <a:gd name="T66" fmla="*/ 184 w 418"/>
                      <a:gd name="T67" fmla="*/ 410 h 506"/>
                      <a:gd name="T68" fmla="*/ 187 w 418"/>
                      <a:gd name="T69" fmla="*/ 403 h 506"/>
                      <a:gd name="T70" fmla="*/ 192 w 418"/>
                      <a:gd name="T71" fmla="*/ 384 h 506"/>
                      <a:gd name="T72" fmla="*/ 200 w 418"/>
                      <a:gd name="T73" fmla="*/ 359 h 506"/>
                      <a:gd name="T74" fmla="*/ 210 w 418"/>
                      <a:gd name="T75" fmla="*/ 409 h 506"/>
                      <a:gd name="T76" fmla="*/ 253 w 418"/>
                      <a:gd name="T77" fmla="*/ 432 h 506"/>
                      <a:gd name="T78" fmla="*/ 287 w 418"/>
                      <a:gd name="T79" fmla="*/ 422 h 506"/>
                      <a:gd name="T80" fmla="*/ 253 w 418"/>
                      <a:gd name="T81" fmla="*/ 371 h 506"/>
                      <a:gd name="T82" fmla="*/ 277 w 418"/>
                      <a:gd name="T83" fmla="*/ 338 h 506"/>
                      <a:gd name="T84" fmla="*/ 289 w 418"/>
                      <a:gd name="T85" fmla="*/ 282 h 506"/>
                      <a:gd name="T86" fmla="*/ 353 w 418"/>
                      <a:gd name="T87" fmla="*/ 288 h 506"/>
                      <a:gd name="T88" fmla="*/ 358 w 418"/>
                      <a:gd name="T89" fmla="*/ 219 h 506"/>
                      <a:gd name="T90" fmla="*/ 418 w 418"/>
                      <a:gd name="T91" fmla="*/ 144 h 506"/>
                      <a:gd name="T92" fmla="*/ 400 w 418"/>
                      <a:gd name="T93" fmla="*/ 108 h 506"/>
                      <a:gd name="T94" fmla="*/ 364 w 418"/>
                      <a:gd name="T95" fmla="*/ 72 h 506"/>
                      <a:gd name="T96" fmla="*/ 364 w 418"/>
                      <a:gd name="T97" fmla="*/ 72 h 506"/>
                      <a:gd name="T98" fmla="*/ 360 w 418"/>
                      <a:gd name="T99" fmla="*/ 74 h 506"/>
                      <a:gd name="T100" fmla="*/ 354 w 418"/>
                      <a:gd name="T101" fmla="*/ 77 h 506"/>
                      <a:gd name="T102" fmla="*/ 349 w 418"/>
                      <a:gd name="T103" fmla="*/ 78 h 506"/>
                      <a:gd name="T104" fmla="*/ 346 w 418"/>
                      <a:gd name="T105" fmla="*/ 80 h 506"/>
                      <a:gd name="T106" fmla="*/ 343 w 418"/>
                      <a:gd name="T107" fmla="*/ 78 h 506"/>
                      <a:gd name="T108" fmla="*/ 340 w 418"/>
                      <a:gd name="T109" fmla="*/ 76 h 506"/>
                      <a:gd name="T110" fmla="*/ 340 w 418"/>
                      <a:gd name="T111" fmla="*/ 76 h 506"/>
                      <a:gd name="T112" fmla="*/ 338 w 418"/>
                      <a:gd name="T113" fmla="*/ 72 h 506"/>
                      <a:gd name="T114" fmla="*/ 335 w 418"/>
                      <a:gd name="T115" fmla="*/ 66 h 506"/>
                      <a:gd name="T116" fmla="*/ 326 w 418"/>
                      <a:gd name="T117" fmla="*/ 55 h 506"/>
                      <a:gd name="T118" fmla="*/ 314 w 418"/>
                      <a:gd name="T119" fmla="*/ 43 h 506"/>
                      <a:gd name="T120" fmla="*/ 283 w 418"/>
                      <a:gd name="T121" fmla="*/ 83 h 506"/>
                      <a:gd name="T122" fmla="*/ 315 w 418"/>
                      <a:gd name="T123" fmla="*/ 135 h 5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418" h="506">
                        <a:moveTo>
                          <a:pt x="315" y="135"/>
                        </a:moveTo>
                        <a:lnTo>
                          <a:pt x="268" y="156"/>
                        </a:lnTo>
                        <a:lnTo>
                          <a:pt x="252" y="212"/>
                        </a:lnTo>
                        <a:lnTo>
                          <a:pt x="232" y="276"/>
                        </a:lnTo>
                        <a:lnTo>
                          <a:pt x="185" y="286"/>
                        </a:lnTo>
                        <a:lnTo>
                          <a:pt x="179" y="247"/>
                        </a:lnTo>
                        <a:lnTo>
                          <a:pt x="228" y="183"/>
                        </a:lnTo>
                        <a:lnTo>
                          <a:pt x="228" y="160"/>
                        </a:lnTo>
                        <a:lnTo>
                          <a:pt x="191" y="126"/>
                        </a:lnTo>
                        <a:lnTo>
                          <a:pt x="221" y="77"/>
                        </a:lnTo>
                        <a:lnTo>
                          <a:pt x="200" y="4"/>
                        </a:lnTo>
                        <a:lnTo>
                          <a:pt x="170" y="0"/>
                        </a:lnTo>
                        <a:lnTo>
                          <a:pt x="111" y="121"/>
                        </a:lnTo>
                        <a:lnTo>
                          <a:pt x="131" y="151"/>
                        </a:lnTo>
                        <a:lnTo>
                          <a:pt x="105" y="188"/>
                        </a:lnTo>
                        <a:lnTo>
                          <a:pt x="105" y="247"/>
                        </a:lnTo>
                        <a:lnTo>
                          <a:pt x="19" y="341"/>
                        </a:lnTo>
                        <a:lnTo>
                          <a:pt x="43" y="374"/>
                        </a:lnTo>
                        <a:lnTo>
                          <a:pt x="0" y="394"/>
                        </a:lnTo>
                        <a:lnTo>
                          <a:pt x="7" y="414"/>
                        </a:lnTo>
                        <a:lnTo>
                          <a:pt x="44" y="420"/>
                        </a:lnTo>
                        <a:lnTo>
                          <a:pt x="12" y="497"/>
                        </a:lnTo>
                        <a:lnTo>
                          <a:pt x="35" y="503"/>
                        </a:lnTo>
                        <a:lnTo>
                          <a:pt x="71" y="414"/>
                        </a:lnTo>
                        <a:lnTo>
                          <a:pt x="113" y="374"/>
                        </a:lnTo>
                        <a:lnTo>
                          <a:pt x="104" y="476"/>
                        </a:lnTo>
                        <a:lnTo>
                          <a:pt x="134" y="506"/>
                        </a:lnTo>
                        <a:lnTo>
                          <a:pt x="134" y="506"/>
                        </a:lnTo>
                        <a:lnTo>
                          <a:pt x="159" y="464"/>
                        </a:lnTo>
                        <a:lnTo>
                          <a:pt x="176" y="434"/>
                        </a:lnTo>
                        <a:lnTo>
                          <a:pt x="182" y="423"/>
                        </a:lnTo>
                        <a:lnTo>
                          <a:pt x="183" y="416"/>
                        </a:lnTo>
                        <a:lnTo>
                          <a:pt x="183" y="416"/>
                        </a:lnTo>
                        <a:lnTo>
                          <a:pt x="184" y="410"/>
                        </a:lnTo>
                        <a:lnTo>
                          <a:pt x="187" y="403"/>
                        </a:lnTo>
                        <a:lnTo>
                          <a:pt x="192" y="384"/>
                        </a:lnTo>
                        <a:lnTo>
                          <a:pt x="200" y="359"/>
                        </a:lnTo>
                        <a:lnTo>
                          <a:pt x="210" y="409"/>
                        </a:lnTo>
                        <a:lnTo>
                          <a:pt x="253" y="432"/>
                        </a:lnTo>
                        <a:lnTo>
                          <a:pt x="287" y="422"/>
                        </a:lnTo>
                        <a:lnTo>
                          <a:pt x="253" y="371"/>
                        </a:lnTo>
                        <a:lnTo>
                          <a:pt x="277" y="338"/>
                        </a:lnTo>
                        <a:lnTo>
                          <a:pt x="289" y="282"/>
                        </a:lnTo>
                        <a:lnTo>
                          <a:pt x="353" y="288"/>
                        </a:lnTo>
                        <a:lnTo>
                          <a:pt x="358" y="219"/>
                        </a:lnTo>
                        <a:lnTo>
                          <a:pt x="418" y="144"/>
                        </a:lnTo>
                        <a:lnTo>
                          <a:pt x="400" y="108"/>
                        </a:lnTo>
                        <a:lnTo>
                          <a:pt x="364" y="72"/>
                        </a:lnTo>
                        <a:lnTo>
                          <a:pt x="364" y="72"/>
                        </a:lnTo>
                        <a:lnTo>
                          <a:pt x="360" y="74"/>
                        </a:lnTo>
                        <a:lnTo>
                          <a:pt x="354" y="77"/>
                        </a:lnTo>
                        <a:lnTo>
                          <a:pt x="349" y="78"/>
                        </a:lnTo>
                        <a:lnTo>
                          <a:pt x="346" y="80"/>
                        </a:lnTo>
                        <a:lnTo>
                          <a:pt x="343" y="78"/>
                        </a:lnTo>
                        <a:lnTo>
                          <a:pt x="340" y="76"/>
                        </a:lnTo>
                        <a:lnTo>
                          <a:pt x="340" y="76"/>
                        </a:lnTo>
                        <a:lnTo>
                          <a:pt x="338" y="72"/>
                        </a:lnTo>
                        <a:lnTo>
                          <a:pt x="335" y="66"/>
                        </a:lnTo>
                        <a:lnTo>
                          <a:pt x="326" y="55"/>
                        </a:lnTo>
                        <a:lnTo>
                          <a:pt x="314" y="43"/>
                        </a:lnTo>
                        <a:lnTo>
                          <a:pt x="283" y="83"/>
                        </a:lnTo>
                        <a:lnTo>
                          <a:pt x="315" y="13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8" name="Freeform 40">
                    <a:extLst>
                      <a:ext uri="{FF2B5EF4-FFF2-40B4-BE49-F238E27FC236}">
                        <a16:creationId xmlns:a16="http://schemas.microsoft.com/office/drawing/2014/main" id="{AEF21C4B-56C0-8D4D-9079-FF0E86F508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8813" y="2447925"/>
                    <a:ext cx="25400" cy="31750"/>
                  </a:xfrm>
                  <a:custGeom>
                    <a:avLst/>
                    <a:gdLst>
                      <a:gd name="T0" fmla="*/ 83 w 83"/>
                      <a:gd name="T1" fmla="*/ 45 h 102"/>
                      <a:gd name="T2" fmla="*/ 47 w 83"/>
                      <a:gd name="T3" fmla="*/ 0 h 102"/>
                      <a:gd name="T4" fmla="*/ 33 w 83"/>
                      <a:gd name="T5" fmla="*/ 30 h 102"/>
                      <a:gd name="T6" fmla="*/ 0 w 83"/>
                      <a:gd name="T7" fmla="*/ 37 h 102"/>
                      <a:gd name="T8" fmla="*/ 8 w 83"/>
                      <a:gd name="T9" fmla="*/ 76 h 102"/>
                      <a:gd name="T10" fmla="*/ 44 w 83"/>
                      <a:gd name="T11" fmla="*/ 102 h 102"/>
                      <a:gd name="T12" fmla="*/ 83 w 83"/>
                      <a:gd name="T13" fmla="*/ 45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3" h="102">
                        <a:moveTo>
                          <a:pt x="83" y="45"/>
                        </a:moveTo>
                        <a:lnTo>
                          <a:pt x="47" y="0"/>
                        </a:lnTo>
                        <a:lnTo>
                          <a:pt x="33" y="30"/>
                        </a:lnTo>
                        <a:lnTo>
                          <a:pt x="0" y="37"/>
                        </a:lnTo>
                        <a:lnTo>
                          <a:pt x="8" y="76"/>
                        </a:lnTo>
                        <a:lnTo>
                          <a:pt x="44" y="102"/>
                        </a:lnTo>
                        <a:lnTo>
                          <a:pt x="83" y="4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9" name="Freeform 41">
                    <a:extLst>
                      <a:ext uri="{FF2B5EF4-FFF2-40B4-BE49-F238E27FC236}">
                        <a16:creationId xmlns:a16="http://schemas.microsoft.com/office/drawing/2014/main" id="{57F19855-0239-BE4E-919B-208C4C8194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2150" y="2593975"/>
                    <a:ext cx="23813" cy="31750"/>
                  </a:xfrm>
                  <a:custGeom>
                    <a:avLst/>
                    <a:gdLst>
                      <a:gd name="T0" fmla="*/ 50 w 74"/>
                      <a:gd name="T1" fmla="*/ 50 h 99"/>
                      <a:gd name="T2" fmla="*/ 29 w 74"/>
                      <a:gd name="T3" fmla="*/ 0 h 99"/>
                      <a:gd name="T4" fmla="*/ 0 w 74"/>
                      <a:gd name="T5" fmla="*/ 23 h 99"/>
                      <a:gd name="T6" fmla="*/ 10 w 74"/>
                      <a:gd name="T7" fmla="*/ 67 h 99"/>
                      <a:gd name="T8" fmla="*/ 74 w 74"/>
                      <a:gd name="T9" fmla="*/ 99 h 99"/>
                      <a:gd name="T10" fmla="*/ 50 w 74"/>
                      <a:gd name="T11" fmla="*/ 5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99">
                        <a:moveTo>
                          <a:pt x="50" y="50"/>
                        </a:moveTo>
                        <a:lnTo>
                          <a:pt x="29" y="0"/>
                        </a:lnTo>
                        <a:lnTo>
                          <a:pt x="0" y="23"/>
                        </a:lnTo>
                        <a:lnTo>
                          <a:pt x="10" y="67"/>
                        </a:lnTo>
                        <a:lnTo>
                          <a:pt x="74" y="99"/>
                        </a:lnTo>
                        <a:lnTo>
                          <a:pt x="50" y="5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0" name="Freeform 42">
                    <a:extLst>
                      <a:ext uri="{FF2B5EF4-FFF2-40B4-BE49-F238E27FC236}">
                        <a16:creationId xmlns:a16="http://schemas.microsoft.com/office/drawing/2014/main" id="{B9A8028F-501B-9A42-A57A-259081001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1513" y="2532063"/>
                    <a:ext cx="20638" cy="34925"/>
                  </a:xfrm>
                  <a:custGeom>
                    <a:avLst/>
                    <a:gdLst>
                      <a:gd name="T0" fmla="*/ 0 w 62"/>
                      <a:gd name="T1" fmla="*/ 0 h 109"/>
                      <a:gd name="T2" fmla="*/ 11 w 62"/>
                      <a:gd name="T3" fmla="*/ 73 h 109"/>
                      <a:gd name="T4" fmla="*/ 62 w 62"/>
                      <a:gd name="T5" fmla="*/ 109 h 109"/>
                      <a:gd name="T6" fmla="*/ 60 w 62"/>
                      <a:gd name="T7" fmla="*/ 59 h 109"/>
                      <a:gd name="T8" fmla="*/ 0 w 62"/>
                      <a:gd name="T9" fmla="*/ 0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2" h="109">
                        <a:moveTo>
                          <a:pt x="0" y="0"/>
                        </a:moveTo>
                        <a:lnTo>
                          <a:pt x="11" y="73"/>
                        </a:lnTo>
                        <a:lnTo>
                          <a:pt x="62" y="109"/>
                        </a:lnTo>
                        <a:lnTo>
                          <a:pt x="60" y="5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1" name="Freeform 43">
                    <a:extLst>
                      <a:ext uri="{FF2B5EF4-FFF2-40B4-BE49-F238E27FC236}">
                        <a16:creationId xmlns:a16="http://schemas.microsoft.com/office/drawing/2014/main" id="{9281FD12-B131-FB41-B32F-61AC956D66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4213" y="2301875"/>
                    <a:ext cx="23813" cy="25400"/>
                  </a:xfrm>
                  <a:custGeom>
                    <a:avLst/>
                    <a:gdLst>
                      <a:gd name="T0" fmla="*/ 77 w 77"/>
                      <a:gd name="T1" fmla="*/ 39 h 80"/>
                      <a:gd name="T2" fmla="*/ 37 w 77"/>
                      <a:gd name="T3" fmla="*/ 0 h 80"/>
                      <a:gd name="T4" fmla="*/ 0 w 77"/>
                      <a:gd name="T5" fmla="*/ 37 h 80"/>
                      <a:gd name="T6" fmla="*/ 8 w 77"/>
                      <a:gd name="T7" fmla="*/ 80 h 80"/>
                      <a:gd name="T8" fmla="*/ 77 w 77"/>
                      <a:gd name="T9" fmla="*/ 39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80">
                        <a:moveTo>
                          <a:pt x="77" y="39"/>
                        </a:moveTo>
                        <a:lnTo>
                          <a:pt x="37" y="0"/>
                        </a:lnTo>
                        <a:lnTo>
                          <a:pt x="0" y="37"/>
                        </a:lnTo>
                        <a:lnTo>
                          <a:pt x="8" y="80"/>
                        </a:lnTo>
                        <a:lnTo>
                          <a:pt x="77" y="3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2" name="Freeform 44">
                    <a:extLst>
                      <a:ext uri="{FF2B5EF4-FFF2-40B4-BE49-F238E27FC236}">
                        <a16:creationId xmlns:a16="http://schemas.microsoft.com/office/drawing/2014/main" id="{01F6E1F7-7436-2248-82CB-9920B62329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92575" y="822325"/>
                    <a:ext cx="11113" cy="25400"/>
                  </a:xfrm>
                  <a:custGeom>
                    <a:avLst/>
                    <a:gdLst>
                      <a:gd name="T0" fmla="*/ 24 w 34"/>
                      <a:gd name="T1" fmla="*/ 79 h 79"/>
                      <a:gd name="T2" fmla="*/ 34 w 34"/>
                      <a:gd name="T3" fmla="*/ 33 h 79"/>
                      <a:gd name="T4" fmla="*/ 0 w 34"/>
                      <a:gd name="T5" fmla="*/ 0 h 79"/>
                      <a:gd name="T6" fmla="*/ 1 w 34"/>
                      <a:gd name="T7" fmla="*/ 59 h 79"/>
                      <a:gd name="T8" fmla="*/ 24 w 34"/>
                      <a:gd name="T9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79">
                        <a:moveTo>
                          <a:pt x="24" y="79"/>
                        </a:moveTo>
                        <a:lnTo>
                          <a:pt x="34" y="33"/>
                        </a:lnTo>
                        <a:lnTo>
                          <a:pt x="0" y="0"/>
                        </a:lnTo>
                        <a:lnTo>
                          <a:pt x="1" y="59"/>
                        </a:lnTo>
                        <a:lnTo>
                          <a:pt x="24" y="7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3" name="Freeform 45">
                    <a:extLst>
                      <a:ext uri="{FF2B5EF4-FFF2-40B4-BE49-F238E27FC236}">
                        <a16:creationId xmlns:a16="http://schemas.microsoft.com/office/drawing/2014/main" id="{93F9AF63-4614-FB49-9D76-E7AC5B6C16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48025" y="2252663"/>
                    <a:ext cx="28575" cy="22225"/>
                  </a:xfrm>
                  <a:custGeom>
                    <a:avLst/>
                    <a:gdLst>
                      <a:gd name="T0" fmla="*/ 44 w 87"/>
                      <a:gd name="T1" fmla="*/ 73 h 73"/>
                      <a:gd name="T2" fmla="*/ 87 w 87"/>
                      <a:gd name="T3" fmla="*/ 50 h 73"/>
                      <a:gd name="T4" fmla="*/ 59 w 87"/>
                      <a:gd name="T5" fmla="*/ 0 h 73"/>
                      <a:gd name="T6" fmla="*/ 0 w 87"/>
                      <a:gd name="T7" fmla="*/ 1 h 73"/>
                      <a:gd name="T8" fmla="*/ 17 w 87"/>
                      <a:gd name="T9" fmla="*/ 43 h 73"/>
                      <a:gd name="T10" fmla="*/ 44 w 87"/>
                      <a:gd name="T11" fmla="*/ 73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7" h="73">
                        <a:moveTo>
                          <a:pt x="44" y="73"/>
                        </a:moveTo>
                        <a:lnTo>
                          <a:pt x="87" y="50"/>
                        </a:lnTo>
                        <a:lnTo>
                          <a:pt x="59" y="0"/>
                        </a:lnTo>
                        <a:lnTo>
                          <a:pt x="0" y="1"/>
                        </a:lnTo>
                        <a:lnTo>
                          <a:pt x="17" y="43"/>
                        </a:lnTo>
                        <a:lnTo>
                          <a:pt x="44" y="7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4" name="Freeform 46">
                    <a:extLst>
                      <a:ext uri="{FF2B5EF4-FFF2-40B4-BE49-F238E27FC236}">
                        <a16:creationId xmlns:a16="http://schemas.microsoft.com/office/drawing/2014/main" id="{B2D980A2-FD69-4B4E-914B-6DDF31FE0D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8975" y="2382838"/>
                    <a:ext cx="42863" cy="26988"/>
                  </a:xfrm>
                  <a:custGeom>
                    <a:avLst/>
                    <a:gdLst>
                      <a:gd name="T0" fmla="*/ 116 w 136"/>
                      <a:gd name="T1" fmla="*/ 49 h 87"/>
                      <a:gd name="T2" fmla="*/ 136 w 136"/>
                      <a:gd name="T3" fmla="*/ 19 h 87"/>
                      <a:gd name="T4" fmla="*/ 86 w 136"/>
                      <a:gd name="T5" fmla="*/ 0 h 87"/>
                      <a:gd name="T6" fmla="*/ 0 w 136"/>
                      <a:gd name="T7" fmla="*/ 67 h 87"/>
                      <a:gd name="T8" fmla="*/ 6 w 136"/>
                      <a:gd name="T9" fmla="*/ 87 h 87"/>
                      <a:gd name="T10" fmla="*/ 65 w 136"/>
                      <a:gd name="T11" fmla="*/ 43 h 87"/>
                      <a:gd name="T12" fmla="*/ 116 w 136"/>
                      <a:gd name="T13" fmla="*/ 49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6" h="87">
                        <a:moveTo>
                          <a:pt x="116" y="49"/>
                        </a:moveTo>
                        <a:lnTo>
                          <a:pt x="136" y="19"/>
                        </a:lnTo>
                        <a:lnTo>
                          <a:pt x="86" y="0"/>
                        </a:lnTo>
                        <a:lnTo>
                          <a:pt x="0" y="67"/>
                        </a:lnTo>
                        <a:lnTo>
                          <a:pt x="6" y="87"/>
                        </a:lnTo>
                        <a:lnTo>
                          <a:pt x="65" y="43"/>
                        </a:lnTo>
                        <a:lnTo>
                          <a:pt x="116" y="4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5" name="Freeform 47">
                    <a:extLst>
                      <a:ext uri="{FF2B5EF4-FFF2-40B4-BE49-F238E27FC236}">
                        <a16:creationId xmlns:a16="http://schemas.microsoft.com/office/drawing/2014/main" id="{2C53D8E8-352B-3842-8B30-76783E356A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0725" y="2786063"/>
                    <a:ext cx="11113" cy="30163"/>
                  </a:xfrm>
                  <a:custGeom>
                    <a:avLst/>
                    <a:gdLst>
                      <a:gd name="T0" fmla="*/ 12 w 37"/>
                      <a:gd name="T1" fmla="*/ 17 h 97"/>
                      <a:gd name="T2" fmla="*/ 0 w 37"/>
                      <a:gd name="T3" fmla="*/ 80 h 97"/>
                      <a:gd name="T4" fmla="*/ 20 w 37"/>
                      <a:gd name="T5" fmla="*/ 97 h 97"/>
                      <a:gd name="T6" fmla="*/ 37 w 37"/>
                      <a:gd name="T7" fmla="*/ 40 h 97"/>
                      <a:gd name="T8" fmla="*/ 25 w 37"/>
                      <a:gd name="T9" fmla="*/ 0 h 97"/>
                      <a:gd name="T10" fmla="*/ 12 w 37"/>
                      <a:gd name="T11" fmla="*/ 17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7" h="97">
                        <a:moveTo>
                          <a:pt x="12" y="17"/>
                        </a:moveTo>
                        <a:lnTo>
                          <a:pt x="0" y="80"/>
                        </a:lnTo>
                        <a:lnTo>
                          <a:pt x="20" y="97"/>
                        </a:lnTo>
                        <a:lnTo>
                          <a:pt x="37" y="40"/>
                        </a:lnTo>
                        <a:lnTo>
                          <a:pt x="25" y="0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6" name="Freeform 48">
                    <a:extLst>
                      <a:ext uri="{FF2B5EF4-FFF2-40B4-BE49-F238E27FC236}">
                        <a16:creationId xmlns:a16="http://schemas.microsoft.com/office/drawing/2014/main" id="{401AF496-582B-5C49-B75F-FE2BEBF98F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3900" y="2681288"/>
                    <a:ext cx="19050" cy="34925"/>
                  </a:xfrm>
                  <a:custGeom>
                    <a:avLst/>
                    <a:gdLst>
                      <a:gd name="T0" fmla="*/ 12 w 57"/>
                      <a:gd name="T1" fmla="*/ 0 h 109"/>
                      <a:gd name="T2" fmla="*/ 0 w 57"/>
                      <a:gd name="T3" fmla="*/ 36 h 109"/>
                      <a:gd name="T4" fmla="*/ 44 w 57"/>
                      <a:gd name="T5" fmla="*/ 109 h 109"/>
                      <a:gd name="T6" fmla="*/ 57 w 57"/>
                      <a:gd name="T7" fmla="*/ 56 h 109"/>
                      <a:gd name="T8" fmla="*/ 29 w 57"/>
                      <a:gd name="T9" fmla="*/ 2 h 109"/>
                      <a:gd name="T10" fmla="*/ 12 w 57"/>
                      <a:gd name="T11" fmla="*/ 0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7" h="109">
                        <a:moveTo>
                          <a:pt x="12" y="0"/>
                        </a:moveTo>
                        <a:lnTo>
                          <a:pt x="0" y="36"/>
                        </a:lnTo>
                        <a:lnTo>
                          <a:pt x="44" y="109"/>
                        </a:lnTo>
                        <a:lnTo>
                          <a:pt x="57" y="56"/>
                        </a:lnTo>
                        <a:lnTo>
                          <a:pt x="29" y="2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7" name="Freeform 49">
                    <a:extLst>
                      <a:ext uri="{FF2B5EF4-FFF2-40B4-BE49-F238E27FC236}">
                        <a16:creationId xmlns:a16="http://schemas.microsoft.com/office/drawing/2014/main" id="{8552AE2B-C9DC-CC48-9E59-049EC5E3F1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49613" y="2647950"/>
                    <a:ext cx="20638" cy="26988"/>
                  </a:xfrm>
                  <a:custGeom>
                    <a:avLst/>
                    <a:gdLst>
                      <a:gd name="T0" fmla="*/ 67 w 67"/>
                      <a:gd name="T1" fmla="*/ 35 h 85"/>
                      <a:gd name="T2" fmla="*/ 27 w 67"/>
                      <a:gd name="T3" fmla="*/ 5 h 85"/>
                      <a:gd name="T4" fmla="*/ 7 w 67"/>
                      <a:gd name="T5" fmla="*/ 0 h 85"/>
                      <a:gd name="T6" fmla="*/ 0 w 67"/>
                      <a:gd name="T7" fmla="*/ 39 h 85"/>
                      <a:gd name="T8" fmla="*/ 20 w 67"/>
                      <a:gd name="T9" fmla="*/ 85 h 85"/>
                      <a:gd name="T10" fmla="*/ 40 w 67"/>
                      <a:gd name="T11" fmla="*/ 75 h 85"/>
                      <a:gd name="T12" fmla="*/ 67 w 67"/>
                      <a:gd name="T13" fmla="*/ 35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85">
                        <a:moveTo>
                          <a:pt x="67" y="35"/>
                        </a:moveTo>
                        <a:lnTo>
                          <a:pt x="27" y="5"/>
                        </a:lnTo>
                        <a:lnTo>
                          <a:pt x="7" y="0"/>
                        </a:lnTo>
                        <a:lnTo>
                          <a:pt x="0" y="39"/>
                        </a:lnTo>
                        <a:lnTo>
                          <a:pt x="20" y="85"/>
                        </a:lnTo>
                        <a:lnTo>
                          <a:pt x="40" y="75"/>
                        </a:lnTo>
                        <a:lnTo>
                          <a:pt x="67" y="3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8" name="Freeform 50">
                    <a:extLst>
                      <a:ext uri="{FF2B5EF4-FFF2-40B4-BE49-F238E27FC236}">
                        <a16:creationId xmlns:a16="http://schemas.microsoft.com/office/drawing/2014/main" id="{C08B1B3B-4850-814C-B749-D7CC509133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6913" y="58738"/>
                    <a:ext cx="2473325" cy="2968625"/>
                  </a:xfrm>
                  <a:custGeom>
                    <a:avLst/>
                    <a:gdLst>
                      <a:gd name="T0" fmla="*/ 7282 w 7793"/>
                      <a:gd name="T1" fmla="*/ 1567 h 9350"/>
                      <a:gd name="T2" fmla="*/ 7304 w 7793"/>
                      <a:gd name="T3" fmla="*/ 880 h 9350"/>
                      <a:gd name="T4" fmla="*/ 7476 w 7793"/>
                      <a:gd name="T5" fmla="*/ 360 h 9350"/>
                      <a:gd name="T6" fmla="*/ 7014 w 7793"/>
                      <a:gd name="T7" fmla="*/ 585 h 9350"/>
                      <a:gd name="T8" fmla="*/ 6794 w 7793"/>
                      <a:gd name="T9" fmla="*/ 456 h 9350"/>
                      <a:gd name="T10" fmla="*/ 6784 w 7793"/>
                      <a:gd name="T11" fmla="*/ 115 h 9350"/>
                      <a:gd name="T12" fmla="*/ 6417 w 7793"/>
                      <a:gd name="T13" fmla="*/ 449 h 9350"/>
                      <a:gd name="T14" fmla="*/ 5988 w 7793"/>
                      <a:gd name="T15" fmla="*/ 925 h 9350"/>
                      <a:gd name="T16" fmla="*/ 5876 w 7793"/>
                      <a:gd name="T17" fmla="*/ 262 h 9350"/>
                      <a:gd name="T18" fmla="*/ 5580 w 7793"/>
                      <a:gd name="T19" fmla="*/ 706 h 9350"/>
                      <a:gd name="T20" fmla="*/ 5222 w 7793"/>
                      <a:gd name="T21" fmla="*/ 829 h 9350"/>
                      <a:gd name="T22" fmla="*/ 4944 w 7793"/>
                      <a:gd name="T23" fmla="*/ 838 h 9350"/>
                      <a:gd name="T24" fmla="*/ 4904 w 7793"/>
                      <a:gd name="T25" fmla="*/ 1117 h 9350"/>
                      <a:gd name="T26" fmla="*/ 4512 w 7793"/>
                      <a:gd name="T27" fmla="*/ 1602 h 9350"/>
                      <a:gd name="T28" fmla="*/ 4368 w 7793"/>
                      <a:gd name="T29" fmla="*/ 1214 h 9350"/>
                      <a:gd name="T30" fmla="*/ 4044 w 7793"/>
                      <a:gd name="T31" fmla="*/ 1434 h 9350"/>
                      <a:gd name="T32" fmla="*/ 3914 w 7793"/>
                      <a:gd name="T33" fmla="*/ 1743 h 9350"/>
                      <a:gd name="T34" fmla="*/ 3741 w 7793"/>
                      <a:gd name="T35" fmla="*/ 2233 h 9350"/>
                      <a:gd name="T36" fmla="*/ 3414 w 7793"/>
                      <a:gd name="T37" fmla="*/ 2617 h 9350"/>
                      <a:gd name="T38" fmla="*/ 3171 w 7793"/>
                      <a:gd name="T39" fmla="*/ 2676 h 9350"/>
                      <a:gd name="T40" fmla="*/ 3079 w 7793"/>
                      <a:gd name="T41" fmla="*/ 3078 h 9350"/>
                      <a:gd name="T42" fmla="*/ 2927 w 7793"/>
                      <a:gd name="T43" fmla="*/ 3326 h 9350"/>
                      <a:gd name="T44" fmla="*/ 2567 w 7793"/>
                      <a:gd name="T45" fmla="*/ 3677 h 9350"/>
                      <a:gd name="T46" fmla="*/ 2654 w 7793"/>
                      <a:gd name="T47" fmla="*/ 4041 h 9350"/>
                      <a:gd name="T48" fmla="*/ 2302 w 7793"/>
                      <a:gd name="T49" fmla="*/ 4224 h 9350"/>
                      <a:gd name="T50" fmla="*/ 2215 w 7793"/>
                      <a:gd name="T51" fmla="*/ 4517 h 9350"/>
                      <a:gd name="T52" fmla="*/ 2186 w 7793"/>
                      <a:gd name="T53" fmla="*/ 4627 h 9350"/>
                      <a:gd name="T54" fmla="*/ 2191 w 7793"/>
                      <a:gd name="T55" fmla="*/ 4675 h 9350"/>
                      <a:gd name="T56" fmla="*/ 2003 w 7793"/>
                      <a:gd name="T57" fmla="*/ 4963 h 9350"/>
                      <a:gd name="T58" fmla="*/ 1896 w 7793"/>
                      <a:gd name="T59" fmla="*/ 5286 h 9350"/>
                      <a:gd name="T60" fmla="*/ 1400 w 7793"/>
                      <a:gd name="T61" fmla="*/ 5715 h 9350"/>
                      <a:gd name="T62" fmla="*/ 1940 w 7793"/>
                      <a:gd name="T63" fmla="*/ 5624 h 9350"/>
                      <a:gd name="T64" fmla="*/ 1532 w 7793"/>
                      <a:gd name="T65" fmla="*/ 6026 h 9350"/>
                      <a:gd name="T66" fmla="*/ 961 w 7793"/>
                      <a:gd name="T67" fmla="*/ 6178 h 9350"/>
                      <a:gd name="T68" fmla="*/ 583 w 7793"/>
                      <a:gd name="T69" fmla="*/ 6403 h 9350"/>
                      <a:gd name="T70" fmla="*/ 558 w 7793"/>
                      <a:gd name="T71" fmla="*/ 6622 h 9350"/>
                      <a:gd name="T72" fmla="*/ 466 w 7793"/>
                      <a:gd name="T73" fmla="*/ 6746 h 9350"/>
                      <a:gd name="T74" fmla="*/ 419 w 7793"/>
                      <a:gd name="T75" fmla="*/ 7052 h 9350"/>
                      <a:gd name="T76" fmla="*/ 125 w 7793"/>
                      <a:gd name="T77" fmla="*/ 7337 h 9350"/>
                      <a:gd name="T78" fmla="*/ 566 w 7793"/>
                      <a:gd name="T79" fmla="*/ 7489 h 9350"/>
                      <a:gd name="T80" fmla="*/ 614 w 7793"/>
                      <a:gd name="T81" fmla="*/ 7651 h 9350"/>
                      <a:gd name="T82" fmla="*/ 112 w 7793"/>
                      <a:gd name="T83" fmla="*/ 7739 h 9350"/>
                      <a:gd name="T84" fmla="*/ 229 w 7793"/>
                      <a:gd name="T85" fmla="*/ 8122 h 9350"/>
                      <a:gd name="T86" fmla="*/ 411 w 7793"/>
                      <a:gd name="T87" fmla="*/ 8037 h 9350"/>
                      <a:gd name="T88" fmla="*/ 347 w 7793"/>
                      <a:gd name="T89" fmla="*/ 8334 h 9350"/>
                      <a:gd name="T90" fmla="*/ 200 w 7793"/>
                      <a:gd name="T91" fmla="*/ 8551 h 9350"/>
                      <a:gd name="T92" fmla="*/ 472 w 7793"/>
                      <a:gd name="T93" fmla="*/ 8774 h 9350"/>
                      <a:gd name="T94" fmla="*/ 606 w 7793"/>
                      <a:gd name="T95" fmla="*/ 9321 h 9350"/>
                      <a:gd name="T96" fmla="*/ 1170 w 7793"/>
                      <a:gd name="T97" fmla="*/ 9043 h 9350"/>
                      <a:gd name="T98" fmla="*/ 1545 w 7793"/>
                      <a:gd name="T99" fmla="*/ 8780 h 9350"/>
                      <a:gd name="T100" fmla="*/ 1646 w 7793"/>
                      <a:gd name="T101" fmla="*/ 8266 h 9350"/>
                      <a:gd name="T102" fmla="*/ 1981 w 7793"/>
                      <a:gd name="T103" fmla="*/ 8790 h 9350"/>
                      <a:gd name="T104" fmla="*/ 2132 w 7793"/>
                      <a:gd name="T105" fmla="*/ 7079 h 9350"/>
                      <a:gd name="T106" fmla="*/ 2774 w 7793"/>
                      <a:gd name="T107" fmla="*/ 4704 h 9350"/>
                      <a:gd name="T108" fmla="*/ 3496 w 7793"/>
                      <a:gd name="T109" fmla="*/ 2773 h 9350"/>
                      <a:gd name="T110" fmla="*/ 4559 w 7793"/>
                      <a:gd name="T111" fmla="*/ 2062 h 9350"/>
                      <a:gd name="T112" fmla="*/ 5433 w 7793"/>
                      <a:gd name="T113" fmla="*/ 2227 h 9350"/>
                      <a:gd name="T114" fmla="*/ 6404 w 7793"/>
                      <a:gd name="T115" fmla="*/ 1173 h 9350"/>
                      <a:gd name="T116" fmla="*/ 7003 w 7793"/>
                      <a:gd name="T117" fmla="*/ 1875 h 9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7793" h="9350">
                        <a:moveTo>
                          <a:pt x="7701" y="1194"/>
                        </a:moveTo>
                        <a:lnTo>
                          <a:pt x="7631" y="1205"/>
                        </a:lnTo>
                        <a:lnTo>
                          <a:pt x="7564" y="1130"/>
                        </a:lnTo>
                        <a:lnTo>
                          <a:pt x="7560" y="1209"/>
                        </a:lnTo>
                        <a:lnTo>
                          <a:pt x="7587" y="1205"/>
                        </a:lnTo>
                        <a:lnTo>
                          <a:pt x="7621" y="1239"/>
                        </a:lnTo>
                        <a:lnTo>
                          <a:pt x="7612" y="1308"/>
                        </a:lnTo>
                        <a:lnTo>
                          <a:pt x="7548" y="1272"/>
                        </a:lnTo>
                        <a:lnTo>
                          <a:pt x="7533" y="1385"/>
                        </a:lnTo>
                        <a:lnTo>
                          <a:pt x="7478" y="1492"/>
                        </a:lnTo>
                        <a:lnTo>
                          <a:pt x="7284" y="1589"/>
                        </a:lnTo>
                        <a:lnTo>
                          <a:pt x="7254" y="1626"/>
                        </a:lnTo>
                        <a:lnTo>
                          <a:pt x="7271" y="1590"/>
                        </a:lnTo>
                        <a:lnTo>
                          <a:pt x="7244" y="1531"/>
                        </a:lnTo>
                        <a:lnTo>
                          <a:pt x="7282" y="1567"/>
                        </a:lnTo>
                        <a:lnTo>
                          <a:pt x="7464" y="1463"/>
                        </a:lnTo>
                        <a:lnTo>
                          <a:pt x="7499" y="1346"/>
                        </a:lnTo>
                        <a:lnTo>
                          <a:pt x="7491" y="1257"/>
                        </a:lnTo>
                        <a:lnTo>
                          <a:pt x="7428" y="1206"/>
                        </a:lnTo>
                        <a:lnTo>
                          <a:pt x="7480" y="1156"/>
                        </a:lnTo>
                        <a:lnTo>
                          <a:pt x="7452" y="1081"/>
                        </a:lnTo>
                        <a:lnTo>
                          <a:pt x="7330" y="1075"/>
                        </a:lnTo>
                        <a:lnTo>
                          <a:pt x="7345" y="1022"/>
                        </a:lnTo>
                        <a:lnTo>
                          <a:pt x="7252" y="949"/>
                        </a:lnTo>
                        <a:lnTo>
                          <a:pt x="7148" y="915"/>
                        </a:lnTo>
                        <a:lnTo>
                          <a:pt x="7061" y="918"/>
                        </a:lnTo>
                        <a:lnTo>
                          <a:pt x="7088" y="881"/>
                        </a:lnTo>
                        <a:lnTo>
                          <a:pt x="7067" y="829"/>
                        </a:lnTo>
                        <a:lnTo>
                          <a:pt x="7181" y="868"/>
                        </a:lnTo>
                        <a:lnTo>
                          <a:pt x="7304" y="880"/>
                        </a:lnTo>
                        <a:lnTo>
                          <a:pt x="7438" y="915"/>
                        </a:lnTo>
                        <a:lnTo>
                          <a:pt x="7511" y="874"/>
                        </a:lnTo>
                        <a:lnTo>
                          <a:pt x="7570" y="863"/>
                        </a:lnTo>
                        <a:lnTo>
                          <a:pt x="7690" y="746"/>
                        </a:lnTo>
                        <a:lnTo>
                          <a:pt x="7793" y="723"/>
                        </a:lnTo>
                        <a:lnTo>
                          <a:pt x="7772" y="587"/>
                        </a:lnTo>
                        <a:lnTo>
                          <a:pt x="7722" y="597"/>
                        </a:lnTo>
                        <a:lnTo>
                          <a:pt x="7704" y="525"/>
                        </a:lnTo>
                        <a:lnTo>
                          <a:pt x="7617" y="515"/>
                        </a:lnTo>
                        <a:lnTo>
                          <a:pt x="7548" y="556"/>
                        </a:lnTo>
                        <a:lnTo>
                          <a:pt x="7501" y="519"/>
                        </a:lnTo>
                        <a:lnTo>
                          <a:pt x="7581" y="482"/>
                        </a:lnTo>
                        <a:lnTo>
                          <a:pt x="7584" y="449"/>
                        </a:lnTo>
                        <a:lnTo>
                          <a:pt x="7524" y="440"/>
                        </a:lnTo>
                        <a:lnTo>
                          <a:pt x="7476" y="360"/>
                        </a:lnTo>
                        <a:lnTo>
                          <a:pt x="7474" y="413"/>
                        </a:lnTo>
                        <a:lnTo>
                          <a:pt x="7420" y="460"/>
                        </a:lnTo>
                        <a:lnTo>
                          <a:pt x="7400" y="361"/>
                        </a:lnTo>
                        <a:lnTo>
                          <a:pt x="7326" y="388"/>
                        </a:lnTo>
                        <a:lnTo>
                          <a:pt x="7303" y="409"/>
                        </a:lnTo>
                        <a:lnTo>
                          <a:pt x="7260" y="379"/>
                        </a:lnTo>
                        <a:lnTo>
                          <a:pt x="7296" y="325"/>
                        </a:lnTo>
                        <a:lnTo>
                          <a:pt x="7252" y="259"/>
                        </a:lnTo>
                        <a:lnTo>
                          <a:pt x="7202" y="266"/>
                        </a:lnTo>
                        <a:lnTo>
                          <a:pt x="7125" y="207"/>
                        </a:lnTo>
                        <a:lnTo>
                          <a:pt x="7123" y="301"/>
                        </a:lnTo>
                        <a:lnTo>
                          <a:pt x="7076" y="321"/>
                        </a:lnTo>
                        <a:lnTo>
                          <a:pt x="7008" y="507"/>
                        </a:lnTo>
                        <a:lnTo>
                          <a:pt x="7069" y="596"/>
                        </a:lnTo>
                        <a:lnTo>
                          <a:pt x="7014" y="585"/>
                        </a:lnTo>
                        <a:lnTo>
                          <a:pt x="6933" y="802"/>
                        </a:lnTo>
                        <a:lnTo>
                          <a:pt x="6909" y="919"/>
                        </a:lnTo>
                        <a:lnTo>
                          <a:pt x="6840" y="941"/>
                        </a:lnTo>
                        <a:lnTo>
                          <a:pt x="6764" y="968"/>
                        </a:lnTo>
                        <a:lnTo>
                          <a:pt x="6758" y="951"/>
                        </a:lnTo>
                        <a:lnTo>
                          <a:pt x="6885" y="910"/>
                        </a:lnTo>
                        <a:lnTo>
                          <a:pt x="6940" y="701"/>
                        </a:lnTo>
                        <a:lnTo>
                          <a:pt x="6945" y="587"/>
                        </a:lnTo>
                        <a:lnTo>
                          <a:pt x="6925" y="578"/>
                        </a:lnTo>
                        <a:lnTo>
                          <a:pt x="6875" y="615"/>
                        </a:lnTo>
                        <a:lnTo>
                          <a:pt x="6862" y="591"/>
                        </a:lnTo>
                        <a:lnTo>
                          <a:pt x="6934" y="521"/>
                        </a:lnTo>
                        <a:lnTo>
                          <a:pt x="6967" y="378"/>
                        </a:lnTo>
                        <a:lnTo>
                          <a:pt x="6923" y="389"/>
                        </a:lnTo>
                        <a:lnTo>
                          <a:pt x="6794" y="456"/>
                        </a:lnTo>
                        <a:lnTo>
                          <a:pt x="6814" y="415"/>
                        </a:lnTo>
                        <a:lnTo>
                          <a:pt x="6883" y="365"/>
                        </a:lnTo>
                        <a:lnTo>
                          <a:pt x="6896" y="335"/>
                        </a:lnTo>
                        <a:lnTo>
                          <a:pt x="6840" y="276"/>
                        </a:lnTo>
                        <a:lnTo>
                          <a:pt x="6925" y="292"/>
                        </a:lnTo>
                        <a:lnTo>
                          <a:pt x="7035" y="181"/>
                        </a:lnTo>
                        <a:lnTo>
                          <a:pt x="7025" y="102"/>
                        </a:lnTo>
                        <a:lnTo>
                          <a:pt x="6924" y="139"/>
                        </a:lnTo>
                        <a:lnTo>
                          <a:pt x="6968" y="72"/>
                        </a:lnTo>
                        <a:lnTo>
                          <a:pt x="6893" y="0"/>
                        </a:lnTo>
                        <a:lnTo>
                          <a:pt x="6861" y="63"/>
                        </a:lnTo>
                        <a:lnTo>
                          <a:pt x="6851" y="93"/>
                        </a:lnTo>
                        <a:lnTo>
                          <a:pt x="6779" y="4"/>
                        </a:lnTo>
                        <a:lnTo>
                          <a:pt x="6754" y="71"/>
                        </a:lnTo>
                        <a:lnTo>
                          <a:pt x="6784" y="115"/>
                        </a:lnTo>
                        <a:lnTo>
                          <a:pt x="6745" y="135"/>
                        </a:lnTo>
                        <a:lnTo>
                          <a:pt x="6728" y="210"/>
                        </a:lnTo>
                        <a:lnTo>
                          <a:pt x="6756" y="244"/>
                        </a:lnTo>
                        <a:lnTo>
                          <a:pt x="6713" y="304"/>
                        </a:lnTo>
                        <a:lnTo>
                          <a:pt x="6696" y="331"/>
                        </a:lnTo>
                        <a:lnTo>
                          <a:pt x="6640" y="344"/>
                        </a:lnTo>
                        <a:lnTo>
                          <a:pt x="6627" y="408"/>
                        </a:lnTo>
                        <a:lnTo>
                          <a:pt x="6670" y="457"/>
                        </a:lnTo>
                        <a:lnTo>
                          <a:pt x="6658" y="500"/>
                        </a:lnTo>
                        <a:lnTo>
                          <a:pt x="6631" y="461"/>
                        </a:lnTo>
                        <a:lnTo>
                          <a:pt x="6582" y="600"/>
                        </a:lnTo>
                        <a:lnTo>
                          <a:pt x="6512" y="644"/>
                        </a:lnTo>
                        <a:lnTo>
                          <a:pt x="6466" y="642"/>
                        </a:lnTo>
                        <a:lnTo>
                          <a:pt x="6504" y="425"/>
                        </a:lnTo>
                        <a:lnTo>
                          <a:pt x="6417" y="449"/>
                        </a:lnTo>
                        <a:lnTo>
                          <a:pt x="6446" y="376"/>
                        </a:lnTo>
                        <a:lnTo>
                          <a:pt x="6496" y="346"/>
                        </a:lnTo>
                        <a:lnTo>
                          <a:pt x="6503" y="303"/>
                        </a:lnTo>
                        <a:lnTo>
                          <a:pt x="6472" y="249"/>
                        </a:lnTo>
                        <a:lnTo>
                          <a:pt x="6479" y="170"/>
                        </a:lnTo>
                        <a:lnTo>
                          <a:pt x="6422" y="220"/>
                        </a:lnTo>
                        <a:lnTo>
                          <a:pt x="6406" y="294"/>
                        </a:lnTo>
                        <a:lnTo>
                          <a:pt x="6324" y="368"/>
                        </a:lnTo>
                        <a:lnTo>
                          <a:pt x="6278" y="497"/>
                        </a:lnTo>
                        <a:lnTo>
                          <a:pt x="6083" y="741"/>
                        </a:lnTo>
                        <a:lnTo>
                          <a:pt x="6081" y="788"/>
                        </a:lnTo>
                        <a:lnTo>
                          <a:pt x="6138" y="784"/>
                        </a:lnTo>
                        <a:lnTo>
                          <a:pt x="6062" y="878"/>
                        </a:lnTo>
                        <a:lnTo>
                          <a:pt x="6028" y="935"/>
                        </a:lnTo>
                        <a:lnTo>
                          <a:pt x="5988" y="925"/>
                        </a:lnTo>
                        <a:lnTo>
                          <a:pt x="5968" y="835"/>
                        </a:lnTo>
                        <a:lnTo>
                          <a:pt x="6014" y="762"/>
                        </a:lnTo>
                        <a:lnTo>
                          <a:pt x="6067" y="499"/>
                        </a:lnTo>
                        <a:lnTo>
                          <a:pt x="6222" y="278"/>
                        </a:lnTo>
                        <a:lnTo>
                          <a:pt x="6209" y="223"/>
                        </a:lnTo>
                        <a:lnTo>
                          <a:pt x="6132" y="256"/>
                        </a:lnTo>
                        <a:lnTo>
                          <a:pt x="6083" y="310"/>
                        </a:lnTo>
                        <a:lnTo>
                          <a:pt x="6052" y="230"/>
                        </a:lnTo>
                        <a:lnTo>
                          <a:pt x="6012" y="220"/>
                        </a:lnTo>
                        <a:lnTo>
                          <a:pt x="5992" y="138"/>
                        </a:lnTo>
                        <a:lnTo>
                          <a:pt x="5968" y="145"/>
                        </a:lnTo>
                        <a:lnTo>
                          <a:pt x="5949" y="235"/>
                        </a:lnTo>
                        <a:lnTo>
                          <a:pt x="5915" y="165"/>
                        </a:lnTo>
                        <a:lnTo>
                          <a:pt x="5888" y="152"/>
                        </a:lnTo>
                        <a:lnTo>
                          <a:pt x="5876" y="262"/>
                        </a:lnTo>
                        <a:lnTo>
                          <a:pt x="5896" y="315"/>
                        </a:lnTo>
                        <a:lnTo>
                          <a:pt x="5867" y="332"/>
                        </a:lnTo>
                        <a:lnTo>
                          <a:pt x="5779" y="256"/>
                        </a:lnTo>
                        <a:lnTo>
                          <a:pt x="5753" y="276"/>
                        </a:lnTo>
                        <a:lnTo>
                          <a:pt x="5753" y="343"/>
                        </a:lnTo>
                        <a:lnTo>
                          <a:pt x="5843" y="359"/>
                        </a:lnTo>
                        <a:lnTo>
                          <a:pt x="5880" y="418"/>
                        </a:lnTo>
                        <a:lnTo>
                          <a:pt x="5865" y="464"/>
                        </a:lnTo>
                        <a:lnTo>
                          <a:pt x="5794" y="425"/>
                        </a:lnTo>
                        <a:lnTo>
                          <a:pt x="5755" y="551"/>
                        </a:lnTo>
                        <a:lnTo>
                          <a:pt x="5806" y="601"/>
                        </a:lnTo>
                        <a:lnTo>
                          <a:pt x="5772" y="642"/>
                        </a:lnTo>
                        <a:lnTo>
                          <a:pt x="5702" y="595"/>
                        </a:lnTo>
                        <a:lnTo>
                          <a:pt x="5658" y="599"/>
                        </a:lnTo>
                        <a:lnTo>
                          <a:pt x="5580" y="706"/>
                        </a:lnTo>
                        <a:lnTo>
                          <a:pt x="5547" y="720"/>
                        </a:lnTo>
                        <a:lnTo>
                          <a:pt x="5540" y="763"/>
                        </a:lnTo>
                        <a:lnTo>
                          <a:pt x="5521" y="819"/>
                        </a:lnTo>
                        <a:lnTo>
                          <a:pt x="5461" y="806"/>
                        </a:lnTo>
                        <a:lnTo>
                          <a:pt x="5448" y="890"/>
                        </a:lnTo>
                        <a:lnTo>
                          <a:pt x="5501" y="906"/>
                        </a:lnTo>
                        <a:lnTo>
                          <a:pt x="5456" y="959"/>
                        </a:lnTo>
                        <a:lnTo>
                          <a:pt x="5477" y="1068"/>
                        </a:lnTo>
                        <a:lnTo>
                          <a:pt x="5427" y="1086"/>
                        </a:lnTo>
                        <a:lnTo>
                          <a:pt x="5373" y="1000"/>
                        </a:lnTo>
                        <a:lnTo>
                          <a:pt x="5426" y="937"/>
                        </a:lnTo>
                        <a:lnTo>
                          <a:pt x="5342" y="940"/>
                        </a:lnTo>
                        <a:lnTo>
                          <a:pt x="5381" y="873"/>
                        </a:lnTo>
                        <a:lnTo>
                          <a:pt x="5245" y="849"/>
                        </a:lnTo>
                        <a:lnTo>
                          <a:pt x="5222" y="829"/>
                        </a:lnTo>
                        <a:lnTo>
                          <a:pt x="5198" y="859"/>
                        </a:lnTo>
                        <a:lnTo>
                          <a:pt x="5232" y="921"/>
                        </a:lnTo>
                        <a:lnTo>
                          <a:pt x="5155" y="909"/>
                        </a:lnTo>
                        <a:lnTo>
                          <a:pt x="5160" y="773"/>
                        </a:lnTo>
                        <a:lnTo>
                          <a:pt x="5077" y="751"/>
                        </a:lnTo>
                        <a:lnTo>
                          <a:pt x="5031" y="847"/>
                        </a:lnTo>
                        <a:lnTo>
                          <a:pt x="5044" y="877"/>
                        </a:lnTo>
                        <a:lnTo>
                          <a:pt x="4994" y="858"/>
                        </a:lnTo>
                        <a:lnTo>
                          <a:pt x="4988" y="808"/>
                        </a:lnTo>
                        <a:lnTo>
                          <a:pt x="4941" y="752"/>
                        </a:lnTo>
                        <a:lnTo>
                          <a:pt x="4934" y="821"/>
                        </a:lnTo>
                        <a:lnTo>
                          <a:pt x="4894" y="795"/>
                        </a:lnTo>
                        <a:lnTo>
                          <a:pt x="4841" y="812"/>
                        </a:lnTo>
                        <a:lnTo>
                          <a:pt x="4872" y="861"/>
                        </a:lnTo>
                        <a:lnTo>
                          <a:pt x="4944" y="838"/>
                        </a:lnTo>
                        <a:lnTo>
                          <a:pt x="4942" y="911"/>
                        </a:lnTo>
                        <a:lnTo>
                          <a:pt x="5005" y="977"/>
                        </a:lnTo>
                        <a:lnTo>
                          <a:pt x="5039" y="907"/>
                        </a:lnTo>
                        <a:lnTo>
                          <a:pt x="5106" y="952"/>
                        </a:lnTo>
                        <a:lnTo>
                          <a:pt x="5066" y="989"/>
                        </a:lnTo>
                        <a:lnTo>
                          <a:pt x="5110" y="1048"/>
                        </a:lnTo>
                        <a:lnTo>
                          <a:pt x="5070" y="1105"/>
                        </a:lnTo>
                        <a:lnTo>
                          <a:pt x="5085" y="1258"/>
                        </a:lnTo>
                        <a:lnTo>
                          <a:pt x="5024" y="1199"/>
                        </a:lnTo>
                        <a:lnTo>
                          <a:pt x="4994" y="1130"/>
                        </a:lnTo>
                        <a:lnTo>
                          <a:pt x="4948" y="1123"/>
                        </a:lnTo>
                        <a:lnTo>
                          <a:pt x="4913" y="1040"/>
                        </a:lnTo>
                        <a:lnTo>
                          <a:pt x="4863" y="1008"/>
                        </a:lnTo>
                        <a:lnTo>
                          <a:pt x="4839" y="1055"/>
                        </a:lnTo>
                        <a:lnTo>
                          <a:pt x="4904" y="1117"/>
                        </a:lnTo>
                        <a:lnTo>
                          <a:pt x="4837" y="1111"/>
                        </a:lnTo>
                        <a:lnTo>
                          <a:pt x="4818" y="1201"/>
                        </a:lnTo>
                        <a:lnTo>
                          <a:pt x="4751" y="1165"/>
                        </a:lnTo>
                        <a:lnTo>
                          <a:pt x="4787" y="1088"/>
                        </a:lnTo>
                        <a:lnTo>
                          <a:pt x="4754" y="1072"/>
                        </a:lnTo>
                        <a:lnTo>
                          <a:pt x="4714" y="1115"/>
                        </a:lnTo>
                        <a:lnTo>
                          <a:pt x="4705" y="1205"/>
                        </a:lnTo>
                        <a:lnTo>
                          <a:pt x="4639" y="1249"/>
                        </a:lnTo>
                        <a:lnTo>
                          <a:pt x="4652" y="1361"/>
                        </a:lnTo>
                        <a:lnTo>
                          <a:pt x="4707" y="1407"/>
                        </a:lnTo>
                        <a:lnTo>
                          <a:pt x="4683" y="1450"/>
                        </a:lnTo>
                        <a:lnTo>
                          <a:pt x="4643" y="1398"/>
                        </a:lnTo>
                        <a:lnTo>
                          <a:pt x="4613" y="1408"/>
                        </a:lnTo>
                        <a:lnTo>
                          <a:pt x="4591" y="1518"/>
                        </a:lnTo>
                        <a:lnTo>
                          <a:pt x="4512" y="1602"/>
                        </a:lnTo>
                        <a:lnTo>
                          <a:pt x="4512" y="1569"/>
                        </a:lnTo>
                        <a:lnTo>
                          <a:pt x="4573" y="1448"/>
                        </a:lnTo>
                        <a:lnTo>
                          <a:pt x="4573" y="1369"/>
                        </a:lnTo>
                        <a:lnTo>
                          <a:pt x="4535" y="1287"/>
                        </a:lnTo>
                        <a:lnTo>
                          <a:pt x="4568" y="1203"/>
                        </a:lnTo>
                        <a:lnTo>
                          <a:pt x="4573" y="1074"/>
                        </a:lnTo>
                        <a:lnTo>
                          <a:pt x="4548" y="1101"/>
                        </a:lnTo>
                        <a:lnTo>
                          <a:pt x="4497" y="1131"/>
                        </a:lnTo>
                        <a:lnTo>
                          <a:pt x="4494" y="1188"/>
                        </a:lnTo>
                        <a:lnTo>
                          <a:pt x="4448" y="1224"/>
                        </a:lnTo>
                        <a:lnTo>
                          <a:pt x="4429" y="1400"/>
                        </a:lnTo>
                        <a:lnTo>
                          <a:pt x="4374" y="1506"/>
                        </a:lnTo>
                        <a:lnTo>
                          <a:pt x="4373" y="1321"/>
                        </a:lnTo>
                        <a:lnTo>
                          <a:pt x="4349" y="1274"/>
                        </a:lnTo>
                        <a:lnTo>
                          <a:pt x="4368" y="1214"/>
                        </a:lnTo>
                        <a:lnTo>
                          <a:pt x="4321" y="1215"/>
                        </a:lnTo>
                        <a:lnTo>
                          <a:pt x="4305" y="1245"/>
                        </a:lnTo>
                        <a:lnTo>
                          <a:pt x="4239" y="1242"/>
                        </a:lnTo>
                        <a:lnTo>
                          <a:pt x="4166" y="1366"/>
                        </a:lnTo>
                        <a:lnTo>
                          <a:pt x="4210" y="1408"/>
                        </a:lnTo>
                        <a:lnTo>
                          <a:pt x="4194" y="1482"/>
                        </a:lnTo>
                        <a:lnTo>
                          <a:pt x="4234" y="1531"/>
                        </a:lnTo>
                        <a:lnTo>
                          <a:pt x="4268" y="1534"/>
                        </a:lnTo>
                        <a:lnTo>
                          <a:pt x="4363" y="1663"/>
                        </a:lnTo>
                        <a:lnTo>
                          <a:pt x="4356" y="1706"/>
                        </a:lnTo>
                        <a:lnTo>
                          <a:pt x="4279" y="1673"/>
                        </a:lnTo>
                        <a:lnTo>
                          <a:pt x="4269" y="1611"/>
                        </a:lnTo>
                        <a:lnTo>
                          <a:pt x="4185" y="1579"/>
                        </a:lnTo>
                        <a:lnTo>
                          <a:pt x="4123" y="1433"/>
                        </a:lnTo>
                        <a:lnTo>
                          <a:pt x="4044" y="1434"/>
                        </a:lnTo>
                        <a:lnTo>
                          <a:pt x="4061" y="1476"/>
                        </a:lnTo>
                        <a:lnTo>
                          <a:pt x="4064" y="1533"/>
                        </a:lnTo>
                        <a:lnTo>
                          <a:pt x="4145" y="1582"/>
                        </a:lnTo>
                        <a:lnTo>
                          <a:pt x="4109" y="1625"/>
                        </a:lnTo>
                        <a:lnTo>
                          <a:pt x="4055" y="1586"/>
                        </a:lnTo>
                        <a:lnTo>
                          <a:pt x="4038" y="1642"/>
                        </a:lnTo>
                        <a:lnTo>
                          <a:pt x="4015" y="1583"/>
                        </a:lnTo>
                        <a:lnTo>
                          <a:pt x="3978" y="1573"/>
                        </a:lnTo>
                        <a:lnTo>
                          <a:pt x="3968" y="1606"/>
                        </a:lnTo>
                        <a:lnTo>
                          <a:pt x="3935" y="1587"/>
                        </a:lnTo>
                        <a:lnTo>
                          <a:pt x="3984" y="1507"/>
                        </a:lnTo>
                        <a:lnTo>
                          <a:pt x="3937" y="1457"/>
                        </a:lnTo>
                        <a:lnTo>
                          <a:pt x="3882" y="1614"/>
                        </a:lnTo>
                        <a:lnTo>
                          <a:pt x="3892" y="1707"/>
                        </a:lnTo>
                        <a:lnTo>
                          <a:pt x="3914" y="1743"/>
                        </a:lnTo>
                        <a:lnTo>
                          <a:pt x="3747" y="1835"/>
                        </a:lnTo>
                        <a:lnTo>
                          <a:pt x="3721" y="1894"/>
                        </a:lnTo>
                        <a:lnTo>
                          <a:pt x="3618" y="1948"/>
                        </a:lnTo>
                        <a:lnTo>
                          <a:pt x="3625" y="1989"/>
                        </a:lnTo>
                        <a:lnTo>
                          <a:pt x="3556" y="2009"/>
                        </a:lnTo>
                        <a:lnTo>
                          <a:pt x="3524" y="2109"/>
                        </a:lnTo>
                        <a:lnTo>
                          <a:pt x="3421" y="2236"/>
                        </a:lnTo>
                        <a:lnTo>
                          <a:pt x="3424" y="2278"/>
                        </a:lnTo>
                        <a:lnTo>
                          <a:pt x="3501" y="2305"/>
                        </a:lnTo>
                        <a:lnTo>
                          <a:pt x="3515" y="2245"/>
                        </a:lnTo>
                        <a:lnTo>
                          <a:pt x="3561" y="2247"/>
                        </a:lnTo>
                        <a:lnTo>
                          <a:pt x="3578" y="2304"/>
                        </a:lnTo>
                        <a:lnTo>
                          <a:pt x="3618" y="2317"/>
                        </a:lnTo>
                        <a:lnTo>
                          <a:pt x="3707" y="2226"/>
                        </a:lnTo>
                        <a:lnTo>
                          <a:pt x="3741" y="2233"/>
                        </a:lnTo>
                        <a:lnTo>
                          <a:pt x="3715" y="2289"/>
                        </a:lnTo>
                        <a:lnTo>
                          <a:pt x="3759" y="2308"/>
                        </a:lnTo>
                        <a:lnTo>
                          <a:pt x="3725" y="2355"/>
                        </a:lnTo>
                        <a:lnTo>
                          <a:pt x="3659" y="2396"/>
                        </a:lnTo>
                        <a:lnTo>
                          <a:pt x="3693" y="2455"/>
                        </a:lnTo>
                        <a:lnTo>
                          <a:pt x="3636" y="2455"/>
                        </a:lnTo>
                        <a:lnTo>
                          <a:pt x="3593" y="2356"/>
                        </a:lnTo>
                        <a:lnTo>
                          <a:pt x="3539" y="2397"/>
                        </a:lnTo>
                        <a:lnTo>
                          <a:pt x="3479" y="2361"/>
                        </a:lnTo>
                        <a:lnTo>
                          <a:pt x="3375" y="2405"/>
                        </a:lnTo>
                        <a:lnTo>
                          <a:pt x="3330" y="2459"/>
                        </a:lnTo>
                        <a:lnTo>
                          <a:pt x="3386" y="2488"/>
                        </a:lnTo>
                        <a:lnTo>
                          <a:pt x="3417" y="2541"/>
                        </a:lnTo>
                        <a:lnTo>
                          <a:pt x="3374" y="2561"/>
                        </a:lnTo>
                        <a:lnTo>
                          <a:pt x="3414" y="2617"/>
                        </a:lnTo>
                        <a:lnTo>
                          <a:pt x="3391" y="2640"/>
                        </a:lnTo>
                        <a:lnTo>
                          <a:pt x="3345" y="2641"/>
                        </a:lnTo>
                        <a:lnTo>
                          <a:pt x="3332" y="2682"/>
                        </a:lnTo>
                        <a:lnTo>
                          <a:pt x="3421" y="2657"/>
                        </a:lnTo>
                        <a:lnTo>
                          <a:pt x="3439" y="2687"/>
                        </a:lnTo>
                        <a:lnTo>
                          <a:pt x="3419" y="2714"/>
                        </a:lnTo>
                        <a:lnTo>
                          <a:pt x="3362" y="2694"/>
                        </a:lnTo>
                        <a:lnTo>
                          <a:pt x="3335" y="2747"/>
                        </a:lnTo>
                        <a:lnTo>
                          <a:pt x="3329" y="2701"/>
                        </a:lnTo>
                        <a:lnTo>
                          <a:pt x="3298" y="2655"/>
                        </a:lnTo>
                        <a:lnTo>
                          <a:pt x="3281" y="2582"/>
                        </a:lnTo>
                        <a:lnTo>
                          <a:pt x="3294" y="2549"/>
                        </a:lnTo>
                        <a:lnTo>
                          <a:pt x="3264" y="2549"/>
                        </a:lnTo>
                        <a:lnTo>
                          <a:pt x="3228" y="2653"/>
                        </a:lnTo>
                        <a:lnTo>
                          <a:pt x="3171" y="2676"/>
                        </a:lnTo>
                        <a:lnTo>
                          <a:pt x="3142" y="2736"/>
                        </a:lnTo>
                        <a:lnTo>
                          <a:pt x="3100" y="2803"/>
                        </a:lnTo>
                        <a:lnTo>
                          <a:pt x="3127" y="2832"/>
                        </a:lnTo>
                        <a:lnTo>
                          <a:pt x="3164" y="2855"/>
                        </a:lnTo>
                        <a:lnTo>
                          <a:pt x="3124" y="2889"/>
                        </a:lnTo>
                        <a:lnTo>
                          <a:pt x="3160" y="2911"/>
                        </a:lnTo>
                        <a:lnTo>
                          <a:pt x="3111" y="2972"/>
                        </a:lnTo>
                        <a:lnTo>
                          <a:pt x="3048" y="3009"/>
                        </a:lnTo>
                        <a:lnTo>
                          <a:pt x="3069" y="3038"/>
                        </a:lnTo>
                        <a:lnTo>
                          <a:pt x="3135" y="3031"/>
                        </a:lnTo>
                        <a:lnTo>
                          <a:pt x="3205" y="2998"/>
                        </a:lnTo>
                        <a:lnTo>
                          <a:pt x="3151" y="3058"/>
                        </a:lnTo>
                        <a:lnTo>
                          <a:pt x="3173" y="3094"/>
                        </a:lnTo>
                        <a:lnTo>
                          <a:pt x="3126" y="3114"/>
                        </a:lnTo>
                        <a:lnTo>
                          <a:pt x="3079" y="3078"/>
                        </a:lnTo>
                        <a:lnTo>
                          <a:pt x="3042" y="3098"/>
                        </a:lnTo>
                        <a:lnTo>
                          <a:pt x="3025" y="3073"/>
                        </a:lnTo>
                        <a:lnTo>
                          <a:pt x="2982" y="3063"/>
                        </a:lnTo>
                        <a:lnTo>
                          <a:pt x="2957" y="2997"/>
                        </a:lnTo>
                        <a:lnTo>
                          <a:pt x="2885" y="3077"/>
                        </a:lnTo>
                        <a:lnTo>
                          <a:pt x="2866" y="3176"/>
                        </a:lnTo>
                        <a:lnTo>
                          <a:pt x="2896" y="3193"/>
                        </a:lnTo>
                        <a:lnTo>
                          <a:pt x="2914" y="3249"/>
                        </a:lnTo>
                        <a:lnTo>
                          <a:pt x="2966" y="3215"/>
                        </a:lnTo>
                        <a:lnTo>
                          <a:pt x="2994" y="3255"/>
                        </a:lnTo>
                        <a:lnTo>
                          <a:pt x="3053" y="3251"/>
                        </a:lnTo>
                        <a:lnTo>
                          <a:pt x="3108" y="3303"/>
                        </a:lnTo>
                        <a:lnTo>
                          <a:pt x="3058" y="3363"/>
                        </a:lnTo>
                        <a:lnTo>
                          <a:pt x="2991" y="3301"/>
                        </a:lnTo>
                        <a:lnTo>
                          <a:pt x="2927" y="3326"/>
                        </a:lnTo>
                        <a:lnTo>
                          <a:pt x="2838" y="3332"/>
                        </a:lnTo>
                        <a:lnTo>
                          <a:pt x="2818" y="3356"/>
                        </a:lnTo>
                        <a:lnTo>
                          <a:pt x="2775" y="3370"/>
                        </a:lnTo>
                        <a:lnTo>
                          <a:pt x="2762" y="3456"/>
                        </a:lnTo>
                        <a:lnTo>
                          <a:pt x="2719" y="3454"/>
                        </a:lnTo>
                        <a:lnTo>
                          <a:pt x="2682" y="3494"/>
                        </a:lnTo>
                        <a:lnTo>
                          <a:pt x="2635" y="3477"/>
                        </a:lnTo>
                        <a:lnTo>
                          <a:pt x="2620" y="3517"/>
                        </a:lnTo>
                        <a:lnTo>
                          <a:pt x="2560" y="3505"/>
                        </a:lnTo>
                        <a:lnTo>
                          <a:pt x="2550" y="3535"/>
                        </a:lnTo>
                        <a:lnTo>
                          <a:pt x="2583" y="3574"/>
                        </a:lnTo>
                        <a:lnTo>
                          <a:pt x="2630" y="3600"/>
                        </a:lnTo>
                        <a:lnTo>
                          <a:pt x="2551" y="3611"/>
                        </a:lnTo>
                        <a:lnTo>
                          <a:pt x="2544" y="3648"/>
                        </a:lnTo>
                        <a:lnTo>
                          <a:pt x="2567" y="3677"/>
                        </a:lnTo>
                        <a:lnTo>
                          <a:pt x="2551" y="3707"/>
                        </a:lnTo>
                        <a:lnTo>
                          <a:pt x="2497" y="3684"/>
                        </a:lnTo>
                        <a:lnTo>
                          <a:pt x="2475" y="3711"/>
                        </a:lnTo>
                        <a:lnTo>
                          <a:pt x="2539" y="3737"/>
                        </a:lnTo>
                        <a:lnTo>
                          <a:pt x="2442" y="3741"/>
                        </a:lnTo>
                        <a:lnTo>
                          <a:pt x="2438" y="3785"/>
                        </a:lnTo>
                        <a:lnTo>
                          <a:pt x="2545" y="3797"/>
                        </a:lnTo>
                        <a:lnTo>
                          <a:pt x="2526" y="3857"/>
                        </a:lnTo>
                        <a:lnTo>
                          <a:pt x="2479" y="3850"/>
                        </a:lnTo>
                        <a:lnTo>
                          <a:pt x="2473" y="3910"/>
                        </a:lnTo>
                        <a:lnTo>
                          <a:pt x="2496" y="3923"/>
                        </a:lnTo>
                        <a:lnTo>
                          <a:pt x="2561" y="4029"/>
                        </a:lnTo>
                        <a:lnTo>
                          <a:pt x="2588" y="4002"/>
                        </a:lnTo>
                        <a:lnTo>
                          <a:pt x="2680" y="3992"/>
                        </a:lnTo>
                        <a:lnTo>
                          <a:pt x="2654" y="4041"/>
                        </a:lnTo>
                        <a:lnTo>
                          <a:pt x="2584" y="4075"/>
                        </a:lnTo>
                        <a:lnTo>
                          <a:pt x="2559" y="4126"/>
                        </a:lnTo>
                        <a:lnTo>
                          <a:pt x="2531" y="4062"/>
                        </a:lnTo>
                        <a:lnTo>
                          <a:pt x="2494" y="4016"/>
                        </a:lnTo>
                        <a:lnTo>
                          <a:pt x="2411" y="4036"/>
                        </a:lnTo>
                        <a:lnTo>
                          <a:pt x="2385" y="4038"/>
                        </a:lnTo>
                        <a:lnTo>
                          <a:pt x="2378" y="4130"/>
                        </a:lnTo>
                        <a:lnTo>
                          <a:pt x="2259" y="4178"/>
                        </a:lnTo>
                        <a:lnTo>
                          <a:pt x="2209" y="4132"/>
                        </a:lnTo>
                        <a:lnTo>
                          <a:pt x="2185" y="4191"/>
                        </a:lnTo>
                        <a:lnTo>
                          <a:pt x="2259" y="4205"/>
                        </a:lnTo>
                        <a:lnTo>
                          <a:pt x="2273" y="4247"/>
                        </a:lnTo>
                        <a:lnTo>
                          <a:pt x="2210" y="4282"/>
                        </a:lnTo>
                        <a:lnTo>
                          <a:pt x="2240" y="4314"/>
                        </a:lnTo>
                        <a:lnTo>
                          <a:pt x="2302" y="4224"/>
                        </a:lnTo>
                        <a:lnTo>
                          <a:pt x="2376" y="4173"/>
                        </a:lnTo>
                        <a:lnTo>
                          <a:pt x="2372" y="4224"/>
                        </a:lnTo>
                        <a:lnTo>
                          <a:pt x="2429" y="4279"/>
                        </a:lnTo>
                        <a:lnTo>
                          <a:pt x="2414" y="4299"/>
                        </a:lnTo>
                        <a:lnTo>
                          <a:pt x="2329" y="4250"/>
                        </a:lnTo>
                        <a:lnTo>
                          <a:pt x="2307" y="4294"/>
                        </a:lnTo>
                        <a:lnTo>
                          <a:pt x="2333" y="4343"/>
                        </a:lnTo>
                        <a:lnTo>
                          <a:pt x="2273" y="4351"/>
                        </a:lnTo>
                        <a:lnTo>
                          <a:pt x="2254" y="4396"/>
                        </a:lnTo>
                        <a:lnTo>
                          <a:pt x="2315" y="4430"/>
                        </a:lnTo>
                        <a:lnTo>
                          <a:pt x="2302" y="4495"/>
                        </a:lnTo>
                        <a:lnTo>
                          <a:pt x="2266" y="4503"/>
                        </a:lnTo>
                        <a:lnTo>
                          <a:pt x="2248" y="4436"/>
                        </a:lnTo>
                        <a:lnTo>
                          <a:pt x="2204" y="4451"/>
                        </a:lnTo>
                        <a:lnTo>
                          <a:pt x="2215" y="4517"/>
                        </a:lnTo>
                        <a:lnTo>
                          <a:pt x="2272" y="4549"/>
                        </a:lnTo>
                        <a:lnTo>
                          <a:pt x="2290" y="4653"/>
                        </a:lnTo>
                        <a:lnTo>
                          <a:pt x="2290" y="4653"/>
                        </a:lnTo>
                        <a:lnTo>
                          <a:pt x="2296" y="4675"/>
                        </a:lnTo>
                        <a:lnTo>
                          <a:pt x="2296" y="4675"/>
                        </a:lnTo>
                        <a:lnTo>
                          <a:pt x="2297" y="4681"/>
                        </a:lnTo>
                        <a:lnTo>
                          <a:pt x="2297" y="4681"/>
                        </a:lnTo>
                        <a:lnTo>
                          <a:pt x="2287" y="4675"/>
                        </a:lnTo>
                        <a:lnTo>
                          <a:pt x="2287" y="4675"/>
                        </a:lnTo>
                        <a:lnTo>
                          <a:pt x="2227" y="4632"/>
                        </a:lnTo>
                        <a:lnTo>
                          <a:pt x="2206" y="4612"/>
                        </a:lnTo>
                        <a:lnTo>
                          <a:pt x="2202" y="4550"/>
                        </a:lnTo>
                        <a:lnTo>
                          <a:pt x="2179" y="4540"/>
                        </a:lnTo>
                        <a:lnTo>
                          <a:pt x="2166" y="4590"/>
                        </a:lnTo>
                        <a:lnTo>
                          <a:pt x="2186" y="4627"/>
                        </a:lnTo>
                        <a:lnTo>
                          <a:pt x="2150" y="4640"/>
                        </a:lnTo>
                        <a:lnTo>
                          <a:pt x="2150" y="4640"/>
                        </a:lnTo>
                        <a:lnTo>
                          <a:pt x="2122" y="4675"/>
                        </a:lnTo>
                        <a:lnTo>
                          <a:pt x="2122" y="4675"/>
                        </a:lnTo>
                        <a:lnTo>
                          <a:pt x="2104" y="4697"/>
                        </a:lnTo>
                        <a:lnTo>
                          <a:pt x="2084" y="4747"/>
                        </a:lnTo>
                        <a:lnTo>
                          <a:pt x="2121" y="4763"/>
                        </a:lnTo>
                        <a:lnTo>
                          <a:pt x="2161" y="4686"/>
                        </a:lnTo>
                        <a:lnTo>
                          <a:pt x="2161" y="4686"/>
                        </a:lnTo>
                        <a:lnTo>
                          <a:pt x="2181" y="4675"/>
                        </a:lnTo>
                        <a:lnTo>
                          <a:pt x="2181" y="4675"/>
                        </a:lnTo>
                        <a:lnTo>
                          <a:pt x="2190" y="4669"/>
                        </a:lnTo>
                        <a:lnTo>
                          <a:pt x="2190" y="4669"/>
                        </a:lnTo>
                        <a:lnTo>
                          <a:pt x="2191" y="4675"/>
                        </a:lnTo>
                        <a:lnTo>
                          <a:pt x="2191" y="4675"/>
                        </a:lnTo>
                        <a:lnTo>
                          <a:pt x="2201" y="4776"/>
                        </a:lnTo>
                        <a:lnTo>
                          <a:pt x="2244" y="4748"/>
                        </a:lnTo>
                        <a:lnTo>
                          <a:pt x="2287" y="4692"/>
                        </a:lnTo>
                        <a:lnTo>
                          <a:pt x="2300" y="4715"/>
                        </a:lnTo>
                        <a:lnTo>
                          <a:pt x="2274" y="4752"/>
                        </a:lnTo>
                        <a:lnTo>
                          <a:pt x="2218" y="4782"/>
                        </a:lnTo>
                        <a:lnTo>
                          <a:pt x="2234" y="4798"/>
                        </a:lnTo>
                        <a:lnTo>
                          <a:pt x="2195" y="4865"/>
                        </a:lnTo>
                        <a:lnTo>
                          <a:pt x="2159" y="4835"/>
                        </a:lnTo>
                        <a:lnTo>
                          <a:pt x="2141" y="4763"/>
                        </a:lnTo>
                        <a:lnTo>
                          <a:pt x="2115" y="4790"/>
                        </a:lnTo>
                        <a:lnTo>
                          <a:pt x="2098" y="4823"/>
                        </a:lnTo>
                        <a:lnTo>
                          <a:pt x="2035" y="4840"/>
                        </a:lnTo>
                        <a:lnTo>
                          <a:pt x="1993" y="4890"/>
                        </a:lnTo>
                        <a:lnTo>
                          <a:pt x="2003" y="4963"/>
                        </a:lnTo>
                        <a:lnTo>
                          <a:pt x="1950" y="4987"/>
                        </a:lnTo>
                        <a:lnTo>
                          <a:pt x="1917" y="4985"/>
                        </a:lnTo>
                        <a:lnTo>
                          <a:pt x="1880" y="5060"/>
                        </a:lnTo>
                        <a:lnTo>
                          <a:pt x="1891" y="5080"/>
                        </a:lnTo>
                        <a:lnTo>
                          <a:pt x="1920" y="5077"/>
                        </a:lnTo>
                        <a:lnTo>
                          <a:pt x="1984" y="5024"/>
                        </a:lnTo>
                        <a:lnTo>
                          <a:pt x="2010" y="5052"/>
                        </a:lnTo>
                        <a:lnTo>
                          <a:pt x="1945" y="5113"/>
                        </a:lnTo>
                        <a:lnTo>
                          <a:pt x="1915" y="5127"/>
                        </a:lnTo>
                        <a:lnTo>
                          <a:pt x="1921" y="5183"/>
                        </a:lnTo>
                        <a:lnTo>
                          <a:pt x="1942" y="5226"/>
                        </a:lnTo>
                        <a:lnTo>
                          <a:pt x="1929" y="5236"/>
                        </a:lnTo>
                        <a:lnTo>
                          <a:pt x="1852" y="5211"/>
                        </a:lnTo>
                        <a:lnTo>
                          <a:pt x="1845" y="5236"/>
                        </a:lnTo>
                        <a:lnTo>
                          <a:pt x="1896" y="5286"/>
                        </a:lnTo>
                        <a:lnTo>
                          <a:pt x="1852" y="5290"/>
                        </a:lnTo>
                        <a:lnTo>
                          <a:pt x="1795" y="5234"/>
                        </a:lnTo>
                        <a:lnTo>
                          <a:pt x="1769" y="5214"/>
                        </a:lnTo>
                        <a:lnTo>
                          <a:pt x="1713" y="5278"/>
                        </a:lnTo>
                        <a:lnTo>
                          <a:pt x="1699" y="5321"/>
                        </a:lnTo>
                        <a:lnTo>
                          <a:pt x="1649" y="5319"/>
                        </a:lnTo>
                        <a:lnTo>
                          <a:pt x="1610" y="5448"/>
                        </a:lnTo>
                        <a:lnTo>
                          <a:pt x="1551" y="5471"/>
                        </a:lnTo>
                        <a:lnTo>
                          <a:pt x="1531" y="5528"/>
                        </a:lnTo>
                        <a:lnTo>
                          <a:pt x="1555" y="5555"/>
                        </a:lnTo>
                        <a:lnTo>
                          <a:pt x="1459" y="5578"/>
                        </a:lnTo>
                        <a:lnTo>
                          <a:pt x="1465" y="5618"/>
                        </a:lnTo>
                        <a:lnTo>
                          <a:pt x="1542" y="5634"/>
                        </a:lnTo>
                        <a:lnTo>
                          <a:pt x="1467" y="5702"/>
                        </a:lnTo>
                        <a:lnTo>
                          <a:pt x="1400" y="5715"/>
                        </a:lnTo>
                        <a:lnTo>
                          <a:pt x="1401" y="5815"/>
                        </a:lnTo>
                        <a:lnTo>
                          <a:pt x="1431" y="5825"/>
                        </a:lnTo>
                        <a:lnTo>
                          <a:pt x="1493" y="5784"/>
                        </a:lnTo>
                        <a:lnTo>
                          <a:pt x="1461" y="5858"/>
                        </a:lnTo>
                        <a:lnTo>
                          <a:pt x="1519" y="5951"/>
                        </a:lnTo>
                        <a:lnTo>
                          <a:pt x="1621" y="5906"/>
                        </a:lnTo>
                        <a:lnTo>
                          <a:pt x="1701" y="5792"/>
                        </a:lnTo>
                        <a:lnTo>
                          <a:pt x="1867" y="5734"/>
                        </a:lnTo>
                        <a:lnTo>
                          <a:pt x="1867" y="5734"/>
                        </a:lnTo>
                        <a:lnTo>
                          <a:pt x="1861" y="5701"/>
                        </a:lnTo>
                        <a:lnTo>
                          <a:pt x="1634" y="5749"/>
                        </a:lnTo>
                        <a:lnTo>
                          <a:pt x="1644" y="5735"/>
                        </a:lnTo>
                        <a:lnTo>
                          <a:pt x="1859" y="5684"/>
                        </a:lnTo>
                        <a:lnTo>
                          <a:pt x="1887" y="5635"/>
                        </a:lnTo>
                        <a:lnTo>
                          <a:pt x="1940" y="5624"/>
                        </a:lnTo>
                        <a:lnTo>
                          <a:pt x="1944" y="5637"/>
                        </a:lnTo>
                        <a:lnTo>
                          <a:pt x="1897" y="5652"/>
                        </a:lnTo>
                        <a:lnTo>
                          <a:pt x="1922" y="5666"/>
                        </a:lnTo>
                        <a:lnTo>
                          <a:pt x="1921" y="5696"/>
                        </a:lnTo>
                        <a:lnTo>
                          <a:pt x="1891" y="5732"/>
                        </a:lnTo>
                        <a:lnTo>
                          <a:pt x="1967" y="5734"/>
                        </a:lnTo>
                        <a:lnTo>
                          <a:pt x="1959" y="5783"/>
                        </a:lnTo>
                        <a:lnTo>
                          <a:pt x="1872" y="5815"/>
                        </a:lnTo>
                        <a:lnTo>
                          <a:pt x="1910" y="5758"/>
                        </a:lnTo>
                        <a:lnTo>
                          <a:pt x="1737" y="5842"/>
                        </a:lnTo>
                        <a:lnTo>
                          <a:pt x="1675" y="5906"/>
                        </a:lnTo>
                        <a:lnTo>
                          <a:pt x="1718" y="5962"/>
                        </a:lnTo>
                        <a:lnTo>
                          <a:pt x="1676" y="5998"/>
                        </a:lnTo>
                        <a:lnTo>
                          <a:pt x="1552" y="5996"/>
                        </a:lnTo>
                        <a:lnTo>
                          <a:pt x="1532" y="6026"/>
                        </a:lnTo>
                        <a:lnTo>
                          <a:pt x="1567" y="6069"/>
                        </a:lnTo>
                        <a:lnTo>
                          <a:pt x="1493" y="6076"/>
                        </a:lnTo>
                        <a:lnTo>
                          <a:pt x="1482" y="6036"/>
                        </a:lnTo>
                        <a:lnTo>
                          <a:pt x="1499" y="5967"/>
                        </a:lnTo>
                        <a:lnTo>
                          <a:pt x="1424" y="5885"/>
                        </a:lnTo>
                        <a:lnTo>
                          <a:pt x="1275" y="5953"/>
                        </a:lnTo>
                        <a:lnTo>
                          <a:pt x="1293" y="6002"/>
                        </a:lnTo>
                        <a:lnTo>
                          <a:pt x="1323" y="6055"/>
                        </a:lnTo>
                        <a:lnTo>
                          <a:pt x="1247" y="6085"/>
                        </a:lnTo>
                        <a:lnTo>
                          <a:pt x="1219" y="6016"/>
                        </a:lnTo>
                        <a:lnTo>
                          <a:pt x="1162" y="6036"/>
                        </a:lnTo>
                        <a:lnTo>
                          <a:pt x="1093" y="6041"/>
                        </a:lnTo>
                        <a:lnTo>
                          <a:pt x="1031" y="6133"/>
                        </a:lnTo>
                        <a:lnTo>
                          <a:pt x="984" y="6200"/>
                        </a:lnTo>
                        <a:lnTo>
                          <a:pt x="961" y="6178"/>
                        </a:lnTo>
                        <a:lnTo>
                          <a:pt x="917" y="6168"/>
                        </a:lnTo>
                        <a:lnTo>
                          <a:pt x="914" y="6208"/>
                        </a:lnTo>
                        <a:lnTo>
                          <a:pt x="868" y="6205"/>
                        </a:lnTo>
                        <a:lnTo>
                          <a:pt x="821" y="6239"/>
                        </a:lnTo>
                        <a:lnTo>
                          <a:pt x="755" y="6259"/>
                        </a:lnTo>
                        <a:lnTo>
                          <a:pt x="746" y="6323"/>
                        </a:lnTo>
                        <a:lnTo>
                          <a:pt x="792" y="6345"/>
                        </a:lnTo>
                        <a:lnTo>
                          <a:pt x="845" y="6305"/>
                        </a:lnTo>
                        <a:lnTo>
                          <a:pt x="909" y="6361"/>
                        </a:lnTo>
                        <a:lnTo>
                          <a:pt x="826" y="6394"/>
                        </a:lnTo>
                        <a:lnTo>
                          <a:pt x="809" y="6372"/>
                        </a:lnTo>
                        <a:lnTo>
                          <a:pt x="770" y="6415"/>
                        </a:lnTo>
                        <a:lnTo>
                          <a:pt x="726" y="6388"/>
                        </a:lnTo>
                        <a:lnTo>
                          <a:pt x="672" y="6343"/>
                        </a:lnTo>
                        <a:lnTo>
                          <a:pt x="583" y="6403"/>
                        </a:lnTo>
                        <a:lnTo>
                          <a:pt x="590" y="6453"/>
                        </a:lnTo>
                        <a:lnTo>
                          <a:pt x="647" y="6469"/>
                        </a:lnTo>
                        <a:lnTo>
                          <a:pt x="591" y="6527"/>
                        </a:lnTo>
                        <a:lnTo>
                          <a:pt x="664" y="6522"/>
                        </a:lnTo>
                        <a:lnTo>
                          <a:pt x="717" y="6509"/>
                        </a:lnTo>
                        <a:lnTo>
                          <a:pt x="817" y="6541"/>
                        </a:lnTo>
                        <a:lnTo>
                          <a:pt x="728" y="6584"/>
                        </a:lnTo>
                        <a:lnTo>
                          <a:pt x="728" y="6615"/>
                        </a:lnTo>
                        <a:lnTo>
                          <a:pt x="811" y="6627"/>
                        </a:lnTo>
                        <a:lnTo>
                          <a:pt x="803" y="6667"/>
                        </a:lnTo>
                        <a:lnTo>
                          <a:pt x="756" y="6680"/>
                        </a:lnTo>
                        <a:lnTo>
                          <a:pt x="691" y="6618"/>
                        </a:lnTo>
                        <a:lnTo>
                          <a:pt x="665" y="6635"/>
                        </a:lnTo>
                        <a:lnTo>
                          <a:pt x="609" y="6602"/>
                        </a:lnTo>
                        <a:lnTo>
                          <a:pt x="558" y="6622"/>
                        </a:lnTo>
                        <a:lnTo>
                          <a:pt x="518" y="6627"/>
                        </a:lnTo>
                        <a:lnTo>
                          <a:pt x="472" y="6654"/>
                        </a:lnTo>
                        <a:lnTo>
                          <a:pt x="456" y="6684"/>
                        </a:lnTo>
                        <a:lnTo>
                          <a:pt x="479" y="6703"/>
                        </a:lnTo>
                        <a:lnTo>
                          <a:pt x="515" y="6666"/>
                        </a:lnTo>
                        <a:lnTo>
                          <a:pt x="585" y="6703"/>
                        </a:lnTo>
                        <a:lnTo>
                          <a:pt x="593" y="6758"/>
                        </a:lnTo>
                        <a:lnTo>
                          <a:pt x="717" y="6771"/>
                        </a:lnTo>
                        <a:lnTo>
                          <a:pt x="703" y="6807"/>
                        </a:lnTo>
                        <a:lnTo>
                          <a:pt x="616" y="6808"/>
                        </a:lnTo>
                        <a:lnTo>
                          <a:pt x="584" y="6924"/>
                        </a:lnTo>
                        <a:lnTo>
                          <a:pt x="547" y="6924"/>
                        </a:lnTo>
                        <a:lnTo>
                          <a:pt x="570" y="6785"/>
                        </a:lnTo>
                        <a:lnTo>
                          <a:pt x="526" y="6736"/>
                        </a:lnTo>
                        <a:lnTo>
                          <a:pt x="466" y="6746"/>
                        </a:lnTo>
                        <a:lnTo>
                          <a:pt x="460" y="6833"/>
                        </a:lnTo>
                        <a:lnTo>
                          <a:pt x="480" y="6872"/>
                        </a:lnTo>
                        <a:lnTo>
                          <a:pt x="457" y="6889"/>
                        </a:lnTo>
                        <a:lnTo>
                          <a:pt x="404" y="6783"/>
                        </a:lnTo>
                        <a:lnTo>
                          <a:pt x="330" y="6831"/>
                        </a:lnTo>
                        <a:lnTo>
                          <a:pt x="304" y="6901"/>
                        </a:lnTo>
                        <a:lnTo>
                          <a:pt x="351" y="6923"/>
                        </a:lnTo>
                        <a:lnTo>
                          <a:pt x="365" y="6950"/>
                        </a:lnTo>
                        <a:lnTo>
                          <a:pt x="324" y="6977"/>
                        </a:lnTo>
                        <a:lnTo>
                          <a:pt x="381" y="7009"/>
                        </a:lnTo>
                        <a:lnTo>
                          <a:pt x="316" y="7027"/>
                        </a:lnTo>
                        <a:lnTo>
                          <a:pt x="222" y="7037"/>
                        </a:lnTo>
                        <a:lnTo>
                          <a:pt x="202" y="7064"/>
                        </a:lnTo>
                        <a:lnTo>
                          <a:pt x="252" y="7077"/>
                        </a:lnTo>
                        <a:lnTo>
                          <a:pt x="419" y="7052"/>
                        </a:lnTo>
                        <a:lnTo>
                          <a:pt x="419" y="7078"/>
                        </a:lnTo>
                        <a:lnTo>
                          <a:pt x="376" y="7123"/>
                        </a:lnTo>
                        <a:lnTo>
                          <a:pt x="292" y="7082"/>
                        </a:lnTo>
                        <a:lnTo>
                          <a:pt x="220" y="7107"/>
                        </a:lnTo>
                        <a:lnTo>
                          <a:pt x="210" y="7147"/>
                        </a:lnTo>
                        <a:lnTo>
                          <a:pt x="170" y="7124"/>
                        </a:lnTo>
                        <a:lnTo>
                          <a:pt x="126" y="7078"/>
                        </a:lnTo>
                        <a:lnTo>
                          <a:pt x="86" y="7118"/>
                        </a:lnTo>
                        <a:lnTo>
                          <a:pt x="66" y="7118"/>
                        </a:lnTo>
                        <a:lnTo>
                          <a:pt x="74" y="7165"/>
                        </a:lnTo>
                        <a:lnTo>
                          <a:pt x="0" y="7175"/>
                        </a:lnTo>
                        <a:lnTo>
                          <a:pt x="104" y="7237"/>
                        </a:lnTo>
                        <a:lnTo>
                          <a:pt x="77" y="7264"/>
                        </a:lnTo>
                        <a:lnTo>
                          <a:pt x="172" y="7326"/>
                        </a:lnTo>
                        <a:lnTo>
                          <a:pt x="125" y="7337"/>
                        </a:lnTo>
                        <a:lnTo>
                          <a:pt x="108" y="7380"/>
                        </a:lnTo>
                        <a:lnTo>
                          <a:pt x="142" y="7387"/>
                        </a:lnTo>
                        <a:lnTo>
                          <a:pt x="9" y="7450"/>
                        </a:lnTo>
                        <a:lnTo>
                          <a:pt x="86" y="7480"/>
                        </a:lnTo>
                        <a:lnTo>
                          <a:pt x="39" y="7504"/>
                        </a:lnTo>
                        <a:lnTo>
                          <a:pt x="64" y="7543"/>
                        </a:lnTo>
                        <a:lnTo>
                          <a:pt x="134" y="7569"/>
                        </a:lnTo>
                        <a:lnTo>
                          <a:pt x="243" y="7498"/>
                        </a:lnTo>
                        <a:lnTo>
                          <a:pt x="353" y="7504"/>
                        </a:lnTo>
                        <a:lnTo>
                          <a:pt x="409" y="7494"/>
                        </a:lnTo>
                        <a:lnTo>
                          <a:pt x="409" y="7440"/>
                        </a:lnTo>
                        <a:lnTo>
                          <a:pt x="485" y="7380"/>
                        </a:lnTo>
                        <a:lnTo>
                          <a:pt x="436" y="7453"/>
                        </a:lnTo>
                        <a:lnTo>
                          <a:pt x="436" y="7490"/>
                        </a:lnTo>
                        <a:lnTo>
                          <a:pt x="566" y="7489"/>
                        </a:lnTo>
                        <a:lnTo>
                          <a:pt x="590" y="7466"/>
                        </a:lnTo>
                        <a:lnTo>
                          <a:pt x="620" y="7501"/>
                        </a:lnTo>
                        <a:lnTo>
                          <a:pt x="669" y="7471"/>
                        </a:lnTo>
                        <a:lnTo>
                          <a:pt x="669" y="7355"/>
                        </a:lnTo>
                        <a:lnTo>
                          <a:pt x="787" y="7251"/>
                        </a:lnTo>
                        <a:lnTo>
                          <a:pt x="718" y="7354"/>
                        </a:lnTo>
                        <a:lnTo>
                          <a:pt x="719" y="7431"/>
                        </a:lnTo>
                        <a:lnTo>
                          <a:pt x="692" y="7478"/>
                        </a:lnTo>
                        <a:lnTo>
                          <a:pt x="792" y="7440"/>
                        </a:lnTo>
                        <a:lnTo>
                          <a:pt x="796" y="7494"/>
                        </a:lnTo>
                        <a:lnTo>
                          <a:pt x="606" y="7565"/>
                        </a:lnTo>
                        <a:lnTo>
                          <a:pt x="618" y="7607"/>
                        </a:lnTo>
                        <a:lnTo>
                          <a:pt x="674" y="7651"/>
                        </a:lnTo>
                        <a:lnTo>
                          <a:pt x="654" y="7697"/>
                        </a:lnTo>
                        <a:lnTo>
                          <a:pt x="614" y="7651"/>
                        </a:lnTo>
                        <a:lnTo>
                          <a:pt x="565" y="7691"/>
                        </a:lnTo>
                        <a:lnTo>
                          <a:pt x="581" y="7622"/>
                        </a:lnTo>
                        <a:lnTo>
                          <a:pt x="444" y="7536"/>
                        </a:lnTo>
                        <a:lnTo>
                          <a:pt x="377" y="7574"/>
                        </a:lnTo>
                        <a:lnTo>
                          <a:pt x="240" y="7545"/>
                        </a:lnTo>
                        <a:lnTo>
                          <a:pt x="161" y="7595"/>
                        </a:lnTo>
                        <a:lnTo>
                          <a:pt x="80" y="7576"/>
                        </a:lnTo>
                        <a:lnTo>
                          <a:pt x="30" y="7579"/>
                        </a:lnTo>
                        <a:lnTo>
                          <a:pt x="15" y="7636"/>
                        </a:lnTo>
                        <a:lnTo>
                          <a:pt x="51" y="7640"/>
                        </a:lnTo>
                        <a:lnTo>
                          <a:pt x="25" y="7673"/>
                        </a:lnTo>
                        <a:lnTo>
                          <a:pt x="82" y="7709"/>
                        </a:lnTo>
                        <a:lnTo>
                          <a:pt x="122" y="7689"/>
                        </a:lnTo>
                        <a:lnTo>
                          <a:pt x="148" y="7692"/>
                        </a:lnTo>
                        <a:lnTo>
                          <a:pt x="112" y="7739"/>
                        </a:lnTo>
                        <a:lnTo>
                          <a:pt x="152" y="7774"/>
                        </a:lnTo>
                        <a:lnTo>
                          <a:pt x="150" y="7814"/>
                        </a:lnTo>
                        <a:lnTo>
                          <a:pt x="219" y="7807"/>
                        </a:lnTo>
                        <a:lnTo>
                          <a:pt x="136" y="7851"/>
                        </a:lnTo>
                        <a:lnTo>
                          <a:pt x="143" y="7904"/>
                        </a:lnTo>
                        <a:lnTo>
                          <a:pt x="171" y="7920"/>
                        </a:lnTo>
                        <a:lnTo>
                          <a:pt x="260" y="7913"/>
                        </a:lnTo>
                        <a:lnTo>
                          <a:pt x="157" y="7980"/>
                        </a:lnTo>
                        <a:lnTo>
                          <a:pt x="111" y="7935"/>
                        </a:lnTo>
                        <a:lnTo>
                          <a:pt x="104" y="8001"/>
                        </a:lnTo>
                        <a:lnTo>
                          <a:pt x="50" y="7995"/>
                        </a:lnTo>
                        <a:lnTo>
                          <a:pt x="51" y="8024"/>
                        </a:lnTo>
                        <a:lnTo>
                          <a:pt x="112" y="8116"/>
                        </a:lnTo>
                        <a:lnTo>
                          <a:pt x="158" y="8083"/>
                        </a:lnTo>
                        <a:lnTo>
                          <a:pt x="229" y="8122"/>
                        </a:lnTo>
                        <a:lnTo>
                          <a:pt x="252" y="8092"/>
                        </a:lnTo>
                        <a:lnTo>
                          <a:pt x="341" y="8032"/>
                        </a:lnTo>
                        <a:lnTo>
                          <a:pt x="367" y="7938"/>
                        </a:lnTo>
                        <a:lnTo>
                          <a:pt x="457" y="7895"/>
                        </a:lnTo>
                        <a:lnTo>
                          <a:pt x="503" y="7845"/>
                        </a:lnTo>
                        <a:lnTo>
                          <a:pt x="493" y="7895"/>
                        </a:lnTo>
                        <a:lnTo>
                          <a:pt x="573" y="7867"/>
                        </a:lnTo>
                        <a:lnTo>
                          <a:pt x="613" y="7880"/>
                        </a:lnTo>
                        <a:lnTo>
                          <a:pt x="517" y="7924"/>
                        </a:lnTo>
                        <a:lnTo>
                          <a:pt x="502" y="8106"/>
                        </a:lnTo>
                        <a:lnTo>
                          <a:pt x="478" y="8074"/>
                        </a:lnTo>
                        <a:lnTo>
                          <a:pt x="487" y="7940"/>
                        </a:lnTo>
                        <a:lnTo>
                          <a:pt x="450" y="7952"/>
                        </a:lnTo>
                        <a:lnTo>
                          <a:pt x="444" y="7962"/>
                        </a:lnTo>
                        <a:lnTo>
                          <a:pt x="411" y="8037"/>
                        </a:lnTo>
                        <a:lnTo>
                          <a:pt x="352" y="8102"/>
                        </a:lnTo>
                        <a:lnTo>
                          <a:pt x="408" y="8101"/>
                        </a:lnTo>
                        <a:lnTo>
                          <a:pt x="399" y="8148"/>
                        </a:lnTo>
                        <a:lnTo>
                          <a:pt x="326" y="8174"/>
                        </a:lnTo>
                        <a:lnTo>
                          <a:pt x="290" y="8245"/>
                        </a:lnTo>
                        <a:lnTo>
                          <a:pt x="246" y="8305"/>
                        </a:lnTo>
                        <a:lnTo>
                          <a:pt x="261" y="8341"/>
                        </a:lnTo>
                        <a:lnTo>
                          <a:pt x="313" y="8301"/>
                        </a:lnTo>
                        <a:lnTo>
                          <a:pt x="343" y="8324"/>
                        </a:lnTo>
                        <a:lnTo>
                          <a:pt x="397" y="8284"/>
                        </a:lnTo>
                        <a:lnTo>
                          <a:pt x="414" y="8300"/>
                        </a:lnTo>
                        <a:lnTo>
                          <a:pt x="388" y="8360"/>
                        </a:lnTo>
                        <a:lnTo>
                          <a:pt x="388" y="8360"/>
                        </a:lnTo>
                        <a:lnTo>
                          <a:pt x="362" y="8344"/>
                        </a:lnTo>
                        <a:lnTo>
                          <a:pt x="347" y="8334"/>
                        </a:lnTo>
                        <a:lnTo>
                          <a:pt x="341" y="8333"/>
                        </a:lnTo>
                        <a:lnTo>
                          <a:pt x="340" y="8333"/>
                        </a:lnTo>
                        <a:lnTo>
                          <a:pt x="340" y="8334"/>
                        </a:lnTo>
                        <a:lnTo>
                          <a:pt x="340" y="8334"/>
                        </a:lnTo>
                        <a:lnTo>
                          <a:pt x="340" y="8336"/>
                        </a:lnTo>
                        <a:lnTo>
                          <a:pt x="339" y="8339"/>
                        </a:lnTo>
                        <a:lnTo>
                          <a:pt x="333" y="8346"/>
                        </a:lnTo>
                        <a:lnTo>
                          <a:pt x="326" y="8355"/>
                        </a:lnTo>
                        <a:lnTo>
                          <a:pt x="316" y="8365"/>
                        </a:lnTo>
                        <a:lnTo>
                          <a:pt x="297" y="8380"/>
                        </a:lnTo>
                        <a:lnTo>
                          <a:pt x="288" y="8387"/>
                        </a:lnTo>
                        <a:lnTo>
                          <a:pt x="282" y="8467"/>
                        </a:lnTo>
                        <a:lnTo>
                          <a:pt x="225" y="8441"/>
                        </a:lnTo>
                        <a:lnTo>
                          <a:pt x="182" y="8524"/>
                        </a:lnTo>
                        <a:lnTo>
                          <a:pt x="200" y="8551"/>
                        </a:lnTo>
                        <a:lnTo>
                          <a:pt x="203" y="8594"/>
                        </a:lnTo>
                        <a:lnTo>
                          <a:pt x="246" y="8620"/>
                        </a:lnTo>
                        <a:lnTo>
                          <a:pt x="255" y="8538"/>
                        </a:lnTo>
                        <a:lnTo>
                          <a:pt x="313" y="8577"/>
                        </a:lnTo>
                        <a:lnTo>
                          <a:pt x="352" y="8496"/>
                        </a:lnTo>
                        <a:lnTo>
                          <a:pt x="402" y="8525"/>
                        </a:lnTo>
                        <a:lnTo>
                          <a:pt x="402" y="8539"/>
                        </a:lnTo>
                        <a:lnTo>
                          <a:pt x="352" y="8579"/>
                        </a:lnTo>
                        <a:lnTo>
                          <a:pt x="343" y="8609"/>
                        </a:lnTo>
                        <a:lnTo>
                          <a:pt x="394" y="8632"/>
                        </a:lnTo>
                        <a:lnTo>
                          <a:pt x="370" y="8666"/>
                        </a:lnTo>
                        <a:lnTo>
                          <a:pt x="320" y="8679"/>
                        </a:lnTo>
                        <a:lnTo>
                          <a:pt x="288" y="8746"/>
                        </a:lnTo>
                        <a:lnTo>
                          <a:pt x="321" y="8808"/>
                        </a:lnTo>
                        <a:lnTo>
                          <a:pt x="472" y="8774"/>
                        </a:lnTo>
                        <a:lnTo>
                          <a:pt x="345" y="8828"/>
                        </a:lnTo>
                        <a:lnTo>
                          <a:pt x="349" y="8865"/>
                        </a:lnTo>
                        <a:lnTo>
                          <a:pt x="379" y="8901"/>
                        </a:lnTo>
                        <a:lnTo>
                          <a:pt x="285" y="8858"/>
                        </a:lnTo>
                        <a:lnTo>
                          <a:pt x="262" y="8892"/>
                        </a:lnTo>
                        <a:lnTo>
                          <a:pt x="202" y="8850"/>
                        </a:lnTo>
                        <a:lnTo>
                          <a:pt x="173" y="8943"/>
                        </a:lnTo>
                        <a:lnTo>
                          <a:pt x="143" y="8997"/>
                        </a:lnTo>
                        <a:lnTo>
                          <a:pt x="181" y="9026"/>
                        </a:lnTo>
                        <a:lnTo>
                          <a:pt x="201" y="9091"/>
                        </a:lnTo>
                        <a:lnTo>
                          <a:pt x="294" y="9101"/>
                        </a:lnTo>
                        <a:lnTo>
                          <a:pt x="423" y="9236"/>
                        </a:lnTo>
                        <a:lnTo>
                          <a:pt x="515" y="9222"/>
                        </a:lnTo>
                        <a:lnTo>
                          <a:pt x="499" y="9302"/>
                        </a:lnTo>
                        <a:lnTo>
                          <a:pt x="606" y="9321"/>
                        </a:lnTo>
                        <a:lnTo>
                          <a:pt x="710" y="9350"/>
                        </a:lnTo>
                        <a:lnTo>
                          <a:pt x="859" y="9339"/>
                        </a:lnTo>
                        <a:lnTo>
                          <a:pt x="879" y="9282"/>
                        </a:lnTo>
                        <a:lnTo>
                          <a:pt x="948" y="9274"/>
                        </a:lnTo>
                        <a:lnTo>
                          <a:pt x="1005" y="9224"/>
                        </a:lnTo>
                        <a:lnTo>
                          <a:pt x="1089" y="9204"/>
                        </a:lnTo>
                        <a:lnTo>
                          <a:pt x="1151" y="9107"/>
                        </a:lnTo>
                        <a:lnTo>
                          <a:pt x="1151" y="9107"/>
                        </a:lnTo>
                        <a:lnTo>
                          <a:pt x="1152" y="9098"/>
                        </a:lnTo>
                        <a:lnTo>
                          <a:pt x="1157" y="9078"/>
                        </a:lnTo>
                        <a:lnTo>
                          <a:pt x="1160" y="9066"/>
                        </a:lnTo>
                        <a:lnTo>
                          <a:pt x="1164" y="9056"/>
                        </a:lnTo>
                        <a:lnTo>
                          <a:pt x="1167" y="9048"/>
                        </a:lnTo>
                        <a:lnTo>
                          <a:pt x="1168" y="9046"/>
                        </a:lnTo>
                        <a:lnTo>
                          <a:pt x="1170" y="9043"/>
                        </a:lnTo>
                        <a:lnTo>
                          <a:pt x="1170" y="9043"/>
                        </a:lnTo>
                        <a:lnTo>
                          <a:pt x="1176" y="9040"/>
                        </a:lnTo>
                        <a:lnTo>
                          <a:pt x="1186" y="9038"/>
                        </a:lnTo>
                        <a:lnTo>
                          <a:pt x="1210" y="9032"/>
                        </a:lnTo>
                        <a:lnTo>
                          <a:pt x="1244" y="9026"/>
                        </a:lnTo>
                        <a:lnTo>
                          <a:pt x="1269" y="8995"/>
                        </a:lnTo>
                        <a:lnTo>
                          <a:pt x="1233" y="8967"/>
                        </a:lnTo>
                        <a:lnTo>
                          <a:pt x="1246" y="8946"/>
                        </a:lnTo>
                        <a:lnTo>
                          <a:pt x="1296" y="8952"/>
                        </a:lnTo>
                        <a:lnTo>
                          <a:pt x="1312" y="8886"/>
                        </a:lnTo>
                        <a:lnTo>
                          <a:pt x="1399" y="8828"/>
                        </a:lnTo>
                        <a:lnTo>
                          <a:pt x="1381" y="8749"/>
                        </a:lnTo>
                        <a:lnTo>
                          <a:pt x="1428" y="8795"/>
                        </a:lnTo>
                        <a:lnTo>
                          <a:pt x="1471" y="8772"/>
                        </a:lnTo>
                        <a:lnTo>
                          <a:pt x="1545" y="8780"/>
                        </a:lnTo>
                        <a:lnTo>
                          <a:pt x="1574" y="8747"/>
                        </a:lnTo>
                        <a:lnTo>
                          <a:pt x="1584" y="8665"/>
                        </a:lnTo>
                        <a:lnTo>
                          <a:pt x="1620" y="8661"/>
                        </a:lnTo>
                        <a:lnTo>
                          <a:pt x="1629" y="8578"/>
                        </a:lnTo>
                        <a:lnTo>
                          <a:pt x="1572" y="8532"/>
                        </a:lnTo>
                        <a:lnTo>
                          <a:pt x="1588" y="8448"/>
                        </a:lnTo>
                        <a:lnTo>
                          <a:pt x="1570" y="8383"/>
                        </a:lnTo>
                        <a:lnTo>
                          <a:pt x="1607" y="8379"/>
                        </a:lnTo>
                        <a:lnTo>
                          <a:pt x="1605" y="8405"/>
                        </a:lnTo>
                        <a:lnTo>
                          <a:pt x="1615" y="8428"/>
                        </a:lnTo>
                        <a:lnTo>
                          <a:pt x="1625" y="8492"/>
                        </a:lnTo>
                        <a:lnTo>
                          <a:pt x="1652" y="8472"/>
                        </a:lnTo>
                        <a:lnTo>
                          <a:pt x="1658" y="8435"/>
                        </a:lnTo>
                        <a:lnTo>
                          <a:pt x="1617" y="8312"/>
                        </a:lnTo>
                        <a:lnTo>
                          <a:pt x="1646" y="8266"/>
                        </a:lnTo>
                        <a:lnTo>
                          <a:pt x="1710" y="8255"/>
                        </a:lnTo>
                        <a:lnTo>
                          <a:pt x="1717" y="8328"/>
                        </a:lnTo>
                        <a:lnTo>
                          <a:pt x="1707" y="8395"/>
                        </a:lnTo>
                        <a:lnTo>
                          <a:pt x="1687" y="8345"/>
                        </a:lnTo>
                        <a:lnTo>
                          <a:pt x="1685" y="8438"/>
                        </a:lnTo>
                        <a:lnTo>
                          <a:pt x="1715" y="8504"/>
                        </a:lnTo>
                        <a:lnTo>
                          <a:pt x="1679" y="8627"/>
                        </a:lnTo>
                        <a:lnTo>
                          <a:pt x="1723" y="8653"/>
                        </a:lnTo>
                        <a:lnTo>
                          <a:pt x="1726" y="8677"/>
                        </a:lnTo>
                        <a:lnTo>
                          <a:pt x="1803" y="8689"/>
                        </a:lnTo>
                        <a:lnTo>
                          <a:pt x="1843" y="8735"/>
                        </a:lnTo>
                        <a:lnTo>
                          <a:pt x="1888" y="8745"/>
                        </a:lnTo>
                        <a:lnTo>
                          <a:pt x="1945" y="8844"/>
                        </a:lnTo>
                        <a:lnTo>
                          <a:pt x="1985" y="8817"/>
                        </a:lnTo>
                        <a:lnTo>
                          <a:pt x="1981" y="8790"/>
                        </a:lnTo>
                        <a:lnTo>
                          <a:pt x="2014" y="8760"/>
                        </a:lnTo>
                        <a:lnTo>
                          <a:pt x="1996" y="8648"/>
                        </a:lnTo>
                        <a:lnTo>
                          <a:pt x="1991" y="8515"/>
                        </a:lnTo>
                        <a:lnTo>
                          <a:pt x="2067" y="8395"/>
                        </a:lnTo>
                        <a:lnTo>
                          <a:pt x="2079" y="8308"/>
                        </a:lnTo>
                        <a:lnTo>
                          <a:pt x="2116" y="8288"/>
                        </a:lnTo>
                        <a:lnTo>
                          <a:pt x="2183" y="8248"/>
                        </a:lnTo>
                        <a:lnTo>
                          <a:pt x="2239" y="8171"/>
                        </a:lnTo>
                        <a:lnTo>
                          <a:pt x="2290" y="7921"/>
                        </a:lnTo>
                        <a:lnTo>
                          <a:pt x="2230" y="7557"/>
                        </a:lnTo>
                        <a:lnTo>
                          <a:pt x="2322" y="7503"/>
                        </a:lnTo>
                        <a:lnTo>
                          <a:pt x="2351" y="7383"/>
                        </a:lnTo>
                        <a:lnTo>
                          <a:pt x="2317" y="7281"/>
                        </a:lnTo>
                        <a:lnTo>
                          <a:pt x="2263" y="7247"/>
                        </a:lnTo>
                        <a:lnTo>
                          <a:pt x="2132" y="7079"/>
                        </a:lnTo>
                        <a:lnTo>
                          <a:pt x="2137" y="6953"/>
                        </a:lnTo>
                        <a:lnTo>
                          <a:pt x="2186" y="6801"/>
                        </a:lnTo>
                        <a:lnTo>
                          <a:pt x="2110" y="6460"/>
                        </a:lnTo>
                        <a:lnTo>
                          <a:pt x="2122" y="6366"/>
                        </a:lnTo>
                        <a:lnTo>
                          <a:pt x="2055" y="6277"/>
                        </a:lnTo>
                        <a:lnTo>
                          <a:pt x="2089" y="6094"/>
                        </a:lnTo>
                        <a:lnTo>
                          <a:pt x="2249" y="5639"/>
                        </a:lnTo>
                        <a:lnTo>
                          <a:pt x="2368" y="5581"/>
                        </a:lnTo>
                        <a:lnTo>
                          <a:pt x="2629" y="5642"/>
                        </a:lnTo>
                        <a:lnTo>
                          <a:pt x="2689" y="5611"/>
                        </a:lnTo>
                        <a:lnTo>
                          <a:pt x="2713" y="5448"/>
                        </a:lnTo>
                        <a:lnTo>
                          <a:pt x="2653" y="5376"/>
                        </a:lnTo>
                        <a:lnTo>
                          <a:pt x="2576" y="5313"/>
                        </a:lnTo>
                        <a:lnTo>
                          <a:pt x="2774" y="4704"/>
                        </a:lnTo>
                        <a:lnTo>
                          <a:pt x="2774" y="4704"/>
                        </a:lnTo>
                        <a:lnTo>
                          <a:pt x="2778" y="4675"/>
                        </a:lnTo>
                        <a:lnTo>
                          <a:pt x="2778" y="4675"/>
                        </a:lnTo>
                        <a:lnTo>
                          <a:pt x="2808" y="4452"/>
                        </a:lnTo>
                        <a:lnTo>
                          <a:pt x="2867" y="4338"/>
                        </a:lnTo>
                        <a:lnTo>
                          <a:pt x="2806" y="4186"/>
                        </a:lnTo>
                        <a:lnTo>
                          <a:pt x="2825" y="4110"/>
                        </a:lnTo>
                        <a:lnTo>
                          <a:pt x="2995" y="4128"/>
                        </a:lnTo>
                        <a:lnTo>
                          <a:pt x="3085" y="4104"/>
                        </a:lnTo>
                        <a:lnTo>
                          <a:pt x="3092" y="3885"/>
                        </a:lnTo>
                        <a:lnTo>
                          <a:pt x="3355" y="3467"/>
                        </a:lnTo>
                        <a:lnTo>
                          <a:pt x="3361" y="3324"/>
                        </a:lnTo>
                        <a:lnTo>
                          <a:pt x="3271" y="3262"/>
                        </a:lnTo>
                        <a:lnTo>
                          <a:pt x="3283" y="3160"/>
                        </a:lnTo>
                        <a:lnTo>
                          <a:pt x="3425" y="3082"/>
                        </a:lnTo>
                        <a:lnTo>
                          <a:pt x="3496" y="2773"/>
                        </a:lnTo>
                        <a:lnTo>
                          <a:pt x="3593" y="2728"/>
                        </a:lnTo>
                        <a:lnTo>
                          <a:pt x="3622" y="2678"/>
                        </a:lnTo>
                        <a:lnTo>
                          <a:pt x="3685" y="2631"/>
                        </a:lnTo>
                        <a:lnTo>
                          <a:pt x="3784" y="2657"/>
                        </a:lnTo>
                        <a:lnTo>
                          <a:pt x="3815" y="2687"/>
                        </a:lnTo>
                        <a:lnTo>
                          <a:pt x="3878" y="2646"/>
                        </a:lnTo>
                        <a:lnTo>
                          <a:pt x="3941" y="2250"/>
                        </a:lnTo>
                        <a:lnTo>
                          <a:pt x="4057" y="2204"/>
                        </a:lnTo>
                        <a:lnTo>
                          <a:pt x="4131" y="2276"/>
                        </a:lnTo>
                        <a:lnTo>
                          <a:pt x="4278" y="2277"/>
                        </a:lnTo>
                        <a:lnTo>
                          <a:pt x="4422" y="2373"/>
                        </a:lnTo>
                        <a:lnTo>
                          <a:pt x="4488" y="2348"/>
                        </a:lnTo>
                        <a:lnTo>
                          <a:pt x="4498" y="2308"/>
                        </a:lnTo>
                        <a:lnTo>
                          <a:pt x="4405" y="2269"/>
                        </a:lnTo>
                        <a:lnTo>
                          <a:pt x="4559" y="2062"/>
                        </a:lnTo>
                        <a:lnTo>
                          <a:pt x="4471" y="1897"/>
                        </a:lnTo>
                        <a:lnTo>
                          <a:pt x="4571" y="1893"/>
                        </a:lnTo>
                        <a:lnTo>
                          <a:pt x="4660" y="1833"/>
                        </a:lnTo>
                        <a:lnTo>
                          <a:pt x="4747" y="1888"/>
                        </a:lnTo>
                        <a:lnTo>
                          <a:pt x="4754" y="1865"/>
                        </a:lnTo>
                        <a:lnTo>
                          <a:pt x="4784" y="1878"/>
                        </a:lnTo>
                        <a:lnTo>
                          <a:pt x="4824" y="1835"/>
                        </a:lnTo>
                        <a:lnTo>
                          <a:pt x="4783" y="1756"/>
                        </a:lnTo>
                        <a:lnTo>
                          <a:pt x="4789" y="1682"/>
                        </a:lnTo>
                        <a:lnTo>
                          <a:pt x="4895" y="1654"/>
                        </a:lnTo>
                        <a:lnTo>
                          <a:pt x="4993" y="1747"/>
                        </a:lnTo>
                        <a:lnTo>
                          <a:pt x="5023" y="1843"/>
                        </a:lnTo>
                        <a:lnTo>
                          <a:pt x="5131" y="1998"/>
                        </a:lnTo>
                        <a:lnTo>
                          <a:pt x="5163" y="2120"/>
                        </a:lnTo>
                        <a:lnTo>
                          <a:pt x="5433" y="2227"/>
                        </a:lnTo>
                        <a:lnTo>
                          <a:pt x="5580" y="2216"/>
                        </a:lnTo>
                        <a:lnTo>
                          <a:pt x="5633" y="2102"/>
                        </a:lnTo>
                        <a:lnTo>
                          <a:pt x="5702" y="2072"/>
                        </a:lnTo>
                        <a:lnTo>
                          <a:pt x="5726" y="2161"/>
                        </a:lnTo>
                        <a:lnTo>
                          <a:pt x="5810" y="2155"/>
                        </a:lnTo>
                        <a:lnTo>
                          <a:pt x="5904" y="2263"/>
                        </a:lnTo>
                        <a:lnTo>
                          <a:pt x="5994" y="2253"/>
                        </a:lnTo>
                        <a:lnTo>
                          <a:pt x="6040" y="2082"/>
                        </a:lnTo>
                        <a:lnTo>
                          <a:pt x="6129" y="2035"/>
                        </a:lnTo>
                        <a:lnTo>
                          <a:pt x="6227" y="1835"/>
                        </a:lnTo>
                        <a:lnTo>
                          <a:pt x="6206" y="1657"/>
                        </a:lnTo>
                        <a:lnTo>
                          <a:pt x="6297" y="1552"/>
                        </a:lnTo>
                        <a:lnTo>
                          <a:pt x="6257" y="1420"/>
                        </a:lnTo>
                        <a:lnTo>
                          <a:pt x="6298" y="1260"/>
                        </a:lnTo>
                        <a:lnTo>
                          <a:pt x="6404" y="1173"/>
                        </a:lnTo>
                        <a:lnTo>
                          <a:pt x="6429" y="1057"/>
                        </a:lnTo>
                        <a:lnTo>
                          <a:pt x="6480" y="1046"/>
                        </a:lnTo>
                        <a:lnTo>
                          <a:pt x="6540" y="1095"/>
                        </a:lnTo>
                        <a:lnTo>
                          <a:pt x="6567" y="1068"/>
                        </a:lnTo>
                        <a:lnTo>
                          <a:pt x="6607" y="1085"/>
                        </a:lnTo>
                        <a:lnTo>
                          <a:pt x="6642" y="1005"/>
                        </a:lnTo>
                        <a:lnTo>
                          <a:pt x="6702" y="1015"/>
                        </a:lnTo>
                        <a:lnTo>
                          <a:pt x="6750" y="980"/>
                        </a:lnTo>
                        <a:lnTo>
                          <a:pt x="6863" y="1049"/>
                        </a:lnTo>
                        <a:lnTo>
                          <a:pt x="7011" y="1181"/>
                        </a:lnTo>
                        <a:lnTo>
                          <a:pt x="7177" y="1225"/>
                        </a:lnTo>
                        <a:lnTo>
                          <a:pt x="7220" y="1405"/>
                        </a:lnTo>
                        <a:lnTo>
                          <a:pt x="7088" y="1625"/>
                        </a:lnTo>
                        <a:lnTo>
                          <a:pt x="7076" y="1771"/>
                        </a:lnTo>
                        <a:lnTo>
                          <a:pt x="7003" y="1875"/>
                        </a:lnTo>
                        <a:lnTo>
                          <a:pt x="7021" y="1941"/>
                        </a:lnTo>
                        <a:lnTo>
                          <a:pt x="7064" y="1917"/>
                        </a:lnTo>
                        <a:lnTo>
                          <a:pt x="7169" y="1817"/>
                        </a:lnTo>
                        <a:lnTo>
                          <a:pt x="7253" y="1752"/>
                        </a:lnTo>
                        <a:lnTo>
                          <a:pt x="7291" y="1633"/>
                        </a:lnTo>
                        <a:lnTo>
                          <a:pt x="7287" y="1596"/>
                        </a:lnTo>
                        <a:lnTo>
                          <a:pt x="7467" y="1525"/>
                        </a:lnTo>
                        <a:lnTo>
                          <a:pt x="7546" y="1398"/>
                        </a:lnTo>
                        <a:lnTo>
                          <a:pt x="7690" y="1467"/>
                        </a:lnTo>
                        <a:lnTo>
                          <a:pt x="7730" y="1424"/>
                        </a:lnTo>
                        <a:lnTo>
                          <a:pt x="7724" y="1234"/>
                        </a:lnTo>
                        <a:lnTo>
                          <a:pt x="7701" y="119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9" name="Freeform 51">
                    <a:extLst>
                      <a:ext uri="{FF2B5EF4-FFF2-40B4-BE49-F238E27FC236}">
                        <a16:creationId xmlns:a16="http://schemas.microsoft.com/office/drawing/2014/main" id="{B57316A6-7CF6-2141-9672-AEDE7926BA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7075" y="2740025"/>
                    <a:ext cx="26988" cy="57150"/>
                  </a:xfrm>
                  <a:custGeom>
                    <a:avLst/>
                    <a:gdLst>
                      <a:gd name="T0" fmla="*/ 70 w 85"/>
                      <a:gd name="T1" fmla="*/ 70 h 176"/>
                      <a:gd name="T2" fmla="*/ 33 w 85"/>
                      <a:gd name="T3" fmla="*/ 51 h 176"/>
                      <a:gd name="T4" fmla="*/ 57 w 85"/>
                      <a:gd name="T5" fmla="*/ 0 h 176"/>
                      <a:gd name="T6" fmla="*/ 23 w 85"/>
                      <a:gd name="T7" fmla="*/ 0 h 176"/>
                      <a:gd name="T8" fmla="*/ 0 w 85"/>
                      <a:gd name="T9" fmla="*/ 44 h 176"/>
                      <a:gd name="T10" fmla="*/ 8 w 85"/>
                      <a:gd name="T11" fmla="*/ 114 h 176"/>
                      <a:gd name="T12" fmla="*/ 55 w 85"/>
                      <a:gd name="T13" fmla="*/ 166 h 176"/>
                      <a:gd name="T14" fmla="*/ 78 w 85"/>
                      <a:gd name="T15" fmla="*/ 176 h 176"/>
                      <a:gd name="T16" fmla="*/ 58 w 85"/>
                      <a:gd name="T17" fmla="*/ 116 h 176"/>
                      <a:gd name="T18" fmla="*/ 85 w 85"/>
                      <a:gd name="T19" fmla="*/ 93 h 176"/>
                      <a:gd name="T20" fmla="*/ 70 w 85"/>
                      <a:gd name="T21" fmla="*/ 70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5" h="176">
                        <a:moveTo>
                          <a:pt x="70" y="70"/>
                        </a:moveTo>
                        <a:lnTo>
                          <a:pt x="33" y="51"/>
                        </a:lnTo>
                        <a:lnTo>
                          <a:pt x="57" y="0"/>
                        </a:lnTo>
                        <a:lnTo>
                          <a:pt x="23" y="0"/>
                        </a:lnTo>
                        <a:lnTo>
                          <a:pt x="0" y="44"/>
                        </a:lnTo>
                        <a:lnTo>
                          <a:pt x="8" y="114"/>
                        </a:lnTo>
                        <a:lnTo>
                          <a:pt x="55" y="166"/>
                        </a:lnTo>
                        <a:lnTo>
                          <a:pt x="78" y="176"/>
                        </a:lnTo>
                        <a:lnTo>
                          <a:pt x="58" y="116"/>
                        </a:lnTo>
                        <a:lnTo>
                          <a:pt x="85" y="93"/>
                        </a:lnTo>
                        <a:lnTo>
                          <a:pt x="70" y="7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0" name="Freeform 52">
                    <a:extLst>
                      <a:ext uri="{FF2B5EF4-FFF2-40B4-BE49-F238E27FC236}">
                        <a16:creationId xmlns:a16="http://schemas.microsoft.com/office/drawing/2014/main" id="{3532E16C-5C04-8D45-9A4E-55D8E3F058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78188" y="2647950"/>
                    <a:ext cx="34925" cy="42863"/>
                  </a:xfrm>
                  <a:custGeom>
                    <a:avLst/>
                    <a:gdLst>
                      <a:gd name="T0" fmla="*/ 113 w 113"/>
                      <a:gd name="T1" fmla="*/ 0 h 134"/>
                      <a:gd name="T2" fmla="*/ 86 w 113"/>
                      <a:gd name="T3" fmla="*/ 0 h 134"/>
                      <a:gd name="T4" fmla="*/ 17 w 113"/>
                      <a:gd name="T5" fmla="*/ 32 h 134"/>
                      <a:gd name="T6" fmla="*/ 0 w 113"/>
                      <a:gd name="T7" fmla="*/ 81 h 134"/>
                      <a:gd name="T8" fmla="*/ 22 w 113"/>
                      <a:gd name="T9" fmla="*/ 134 h 134"/>
                      <a:gd name="T10" fmla="*/ 107 w 113"/>
                      <a:gd name="T11" fmla="*/ 61 h 134"/>
                      <a:gd name="T12" fmla="*/ 113 w 113"/>
                      <a:gd name="T13" fmla="*/ 0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3" h="134">
                        <a:moveTo>
                          <a:pt x="113" y="0"/>
                        </a:moveTo>
                        <a:lnTo>
                          <a:pt x="86" y="0"/>
                        </a:lnTo>
                        <a:lnTo>
                          <a:pt x="17" y="32"/>
                        </a:lnTo>
                        <a:lnTo>
                          <a:pt x="0" y="81"/>
                        </a:lnTo>
                        <a:lnTo>
                          <a:pt x="22" y="134"/>
                        </a:lnTo>
                        <a:lnTo>
                          <a:pt x="107" y="61"/>
                        </a:lnTo>
                        <a:lnTo>
                          <a:pt x="113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1" name="Freeform 53">
                    <a:extLst>
                      <a:ext uri="{FF2B5EF4-FFF2-40B4-BE49-F238E27FC236}">
                        <a16:creationId xmlns:a16="http://schemas.microsoft.com/office/drawing/2014/main" id="{60CA4BAB-49F6-D248-8706-322968EAA1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5800" y="2519363"/>
                    <a:ext cx="55563" cy="34925"/>
                  </a:xfrm>
                  <a:custGeom>
                    <a:avLst/>
                    <a:gdLst>
                      <a:gd name="T0" fmla="*/ 16 w 177"/>
                      <a:gd name="T1" fmla="*/ 59 h 112"/>
                      <a:gd name="T2" fmla="*/ 83 w 177"/>
                      <a:gd name="T3" fmla="*/ 112 h 112"/>
                      <a:gd name="T4" fmla="*/ 177 w 177"/>
                      <a:gd name="T5" fmla="*/ 78 h 112"/>
                      <a:gd name="T6" fmla="*/ 150 w 177"/>
                      <a:gd name="T7" fmla="*/ 54 h 112"/>
                      <a:gd name="T8" fmla="*/ 103 w 177"/>
                      <a:gd name="T9" fmla="*/ 49 h 112"/>
                      <a:gd name="T10" fmla="*/ 63 w 177"/>
                      <a:gd name="T11" fmla="*/ 5 h 112"/>
                      <a:gd name="T12" fmla="*/ 50 w 177"/>
                      <a:gd name="T13" fmla="*/ 25 h 112"/>
                      <a:gd name="T14" fmla="*/ 0 w 177"/>
                      <a:gd name="T15" fmla="*/ 0 h 112"/>
                      <a:gd name="T16" fmla="*/ 16 w 177"/>
                      <a:gd name="T17" fmla="*/ 59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7" h="112">
                        <a:moveTo>
                          <a:pt x="16" y="59"/>
                        </a:moveTo>
                        <a:lnTo>
                          <a:pt x="83" y="112"/>
                        </a:lnTo>
                        <a:lnTo>
                          <a:pt x="177" y="78"/>
                        </a:lnTo>
                        <a:lnTo>
                          <a:pt x="150" y="54"/>
                        </a:lnTo>
                        <a:lnTo>
                          <a:pt x="103" y="49"/>
                        </a:lnTo>
                        <a:lnTo>
                          <a:pt x="63" y="5"/>
                        </a:lnTo>
                        <a:lnTo>
                          <a:pt x="50" y="25"/>
                        </a:lnTo>
                        <a:lnTo>
                          <a:pt x="0" y="0"/>
                        </a:lnTo>
                        <a:lnTo>
                          <a:pt x="16" y="5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2" name="Freeform 54">
                    <a:extLst>
                      <a:ext uri="{FF2B5EF4-FFF2-40B4-BE49-F238E27FC236}">
                        <a16:creationId xmlns:a16="http://schemas.microsoft.com/office/drawing/2014/main" id="{3A2F49EC-F899-684C-98B6-1C8022AEF9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325" y="1274763"/>
                    <a:ext cx="25400" cy="47625"/>
                  </a:xfrm>
                  <a:custGeom>
                    <a:avLst/>
                    <a:gdLst>
                      <a:gd name="T0" fmla="*/ 81 w 81"/>
                      <a:gd name="T1" fmla="*/ 149 h 150"/>
                      <a:gd name="T2" fmla="*/ 60 w 81"/>
                      <a:gd name="T3" fmla="*/ 69 h 150"/>
                      <a:gd name="T4" fmla="*/ 0 w 81"/>
                      <a:gd name="T5" fmla="*/ 0 h 150"/>
                      <a:gd name="T6" fmla="*/ 3 w 81"/>
                      <a:gd name="T7" fmla="*/ 59 h 150"/>
                      <a:gd name="T8" fmla="*/ 34 w 81"/>
                      <a:gd name="T9" fmla="*/ 106 h 150"/>
                      <a:gd name="T10" fmla="*/ 28 w 81"/>
                      <a:gd name="T11" fmla="*/ 150 h 150"/>
                      <a:gd name="T12" fmla="*/ 81 w 81"/>
                      <a:gd name="T13" fmla="*/ 149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1" h="150">
                        <a:moveTo>
                          <a:pt x="81" y="149"/>
                        </a:moveTo>
                        <a:lnTo>
                          <a:pt x="60" y="69"/>
                        </a:lnTo>
                        <a:lnTo>
                          <a:pt x="0" y="0"/>
                        </a:lnTo>
                        <a:lnTo>
                          <a:pt x="3" y="59"/>
                        </a:lnTo>
                        <a:lnTo>
                          <a:pt x="34" y="106"/>
                        </a:lnTo>
                        <a:lnTo>
                          <a:pt x="28" y="150"/>
                        </a:lnTo>
                        <a:lnTo>
                          <a:pt x="81" y="14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3" name="Freeform 55">
                    <a:extLst>
                      <a:ext uri="{FF2B5EF4-FFF2-40B4-BE49-F238E27FC236}">
                        <a16:creationId xmlns:a16="http://schemas.microsoft.com/office/drawing/2014/main" id="{AC41E3AA-A987-6343-B235-F22090552E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60763" y="1892300"/>
                    <a:ext cx="80963" cy="71438"/>
                  </a:xfrm>
                  <a:custGeom>
                    <a:avLst/>
                    <a:gdLst>
                      <a:gd name="T0" fmla="*/ 0 w 256"/>
                      <a:gd name="T1" fmla="*/ 174 h 223"/>
                      <a:gd name="T2" fmla="*/ 30 w 256"/>
                      <a:gd name="T3" fmla="*/ 223 h 223"/>
                      <a:gd name="T4" fmla="*/ 77 w 256"/>
                      <a:gd name="T5" fmla="*/ 216 h 223"/>
                      <a:gd name="T6" fmla="*/ 117 w 256"/>
                      <a:gd name="T7" fmla="*/ 169 h 223"/>
                      <a:gd name="T8" fmla="*/ 184 w 256"/>
                      <a:gd name="T9" fmla="*/ 175 h 223"/>
                      <a:gd name="T10" fmla="*/ 219 w 256"/>
                      <a:gd name="T11" fmla="*/ 131 h 223"/>
                      <a:gd name="T12" fmla="*/ 256 w 256"/>
                      <a:gd name="T13" fmla="*/ 128 h 223"/>
                      <a:gd name="T14" fmla="*/ 196 w 256"/>
                      <a:gd name="T15" fmla="*/ 99 h 223"/>
                      <a:gd name="T16" fmla="*/ 196 w 256"/>
                      <a:gd name="T17" fmla="*/ 76 h 223"/>
                      <a:gd name="T18" fmla="*/ 126 w 256"/>
                      <a:gd name="T19" fmla="*/ 79 h 223"/>
                      <a:gd name="T20" fmla="*/ 91 w 256"/>
                      <a:gd name="T21" fmla="*/ 0 h 223"/>
                      <a:gd name="T22" fmla="*/ 79 w 256"/>
                      <a:gd name="T23" fmla="*/ 40 h 223"/>
                      <a:gd name="T24" fmla="*/ 5 w 256"/>
                      <a:gd name="T25" fmla="*/ 53 h 223"/>
                      <a:gd name="T26" fmla="*/ 112 w 256"/>
                      <a:gd name="T27" fmla="*/ 86 h 223"/>
                      <a:gd name="T28" fmla="*/ 72 w 256"/>
                      <a:gd name="T29" fmla="*/ 97 h 223"/>
                      <a:gd name="T30" fmla="*/ 103 w 256"/>
                      <a:gd name="T31" fmla="*/ 149 h 223"/>
                      <a:gd name="T32" fmla="*/ 26 w 256"/>
                      <a:gd name="T33" fmla="*/ 134 h 223"/>
                      <a:gd name="T34" fmla="*/ 0 w 256"/>
                      <a:gd name="T35" fmla="*/ 174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6" h="223">
                        <a:moveTo>
                          <a:pt x="0" y="174"/>
                        </a:moveTo>
                        <a:lnTo>
                          <a:pt x="30" y="223"/>
                        </a:lnTo>
                        <a:lnTo>
                          <a:pt x="77" y="216"/>
                        </a:lnTo>
                        <a:lnTo>
                          <a:pt x="117" y="169"/>
                        </a:lnTo>
                        <a:lnTo>
                          <a:pt x="184" y="175"/>
                        </a:lnTo>
                        <a:lnTo>
                          <a:pt x="219" y="131"/>
                        </a:lnTo>
                        <a:lnTo>
                          <a:pt x="256" y="128"/>
                        </a:lnTo>
                        <a:lnTo>
                          <a:pt x="196" y="99"/>
                        </a:lnTo>
                        <a:lnTo>
                          <a:pt x="196" y="76"/>
                        </a:lnTo>
                        <a:lnTo>
                          <a:pt x="126" y="79"/>
                        </a:lnTo>
                        <a:lnTo>
                          <a:pt x="91" y="0"/>
                        </a:lnTo>
                        <a:lnTo>
                          <a:pt x="79" y="40"/>
                        </a:lnTo>
                        <a:lnTo>
                          <a:pt x="5" y="53"/>
                        </a:lnTo>
                        <a:lnTo>
                          <a:pt x="112" y="86"/>
                        </a:lnTo>
                        <a:lnTo>
                          <a:pt x="72" y="97"/>
                        </a:lnTo>
                        <a:lnTo>
                          <a:pt x="103" y="149"/>
                        </a:lnTo>
                        <a:lnTo>
                          <a:pt x="26" y="134"/>
                        </a:lnTo>
                        <a:lnTo>
                          <a:pt x="0" y="17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4" name="Freeform 56">
                    <a:extLst>
                      <a:ext uri="{FF2B5EF4-FFF2-40B4-BE49-F238E27FC236}">
                        <a16:creationId xmlns:a16="http://schemas.microsoft.com/office/drawing/2014/main" id="{4F682E0A-DB18-8243-B8D8-2BB2918A57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81438" y="1465263"/>
                    <a:ext cx="30163" cy="28575"/>
                  </a:xfrm>
                  <a:custGeom>
                    <a:avLst/>
                    <a:gdLst>
                      <a:gd name="T0" fmla="*/ 95 w 95"/>
                      <a:gd name="T1" fmla="*/ 52 h 87"/>
                      <a:gd name="T2" fmla="*/ 49 w 95"/>
                      <a:gd name="T3" fmla="*/ 0 h 87"/>
                      <a:gd name="T4" fmla="*/ 15 w 95"/>
                      <a:gd name="T5" fmla="*/ 20 h 87"/>
                      <a:gd name="T6" fmla="*/ 0 w 95"/>
                      <a:gd name="T7" fmla="*/ 87 h 87"/>
                      <a:gd name="T8" fmla="*/ 59 w 95"/>
                      <a:gd name="T9" fmla="*/ 86 h 87"/>
                      <a:gd name="T10" fmla="*/ 95 w 95"/>
                      <a:gd name="T11" fmla="*/ 52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5" h="87">
                        <a:moveTo>
                          <a:pt x="95" y="52"/>
                        </a:moveTo>
                        <a:lnTo>
                          <a:pt x="49" y="0"/>
                        </a:lnTo>
                        <a:lnTo>
                          <a:pt x="15" y="20"/>
                        </a:lnTo>
                        <a:lnTo>
                          <a:pt x="0" y="87"/>
                        </a:lnTo>
                        <a:lnTo>
                          <a:pt x="59" y="86"/>
                        </a:lnTo>
                        <a:lnTo>
                          <a:pt x="95" y="5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5" name="Freeform 57">
                    <a:extLst>
                      <a:ext uri="{FF2B5EF4-FFF2-40B4-BE49-F238E27FC236}">
                        <a16:creationId xmlns:a16="http://schemas.microsoft.com/office/drawing/2014/main" id="{80C853A5-EFA9-E446-946B-C5BB95E8F2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6688" y="896938"/>
                    <a:ext cx="33338" cy="58738"/>
                  </a:xfrm>
                  <a:custGeom>
                    <a:avLst/>
                    <a:gdLst>
                      <a:gd name="T0" fmla="*/ 34 w 106"/>
                      <a:gd name="T1" fmla="*/ 160 h 183"/>
                      <a:gd name="T2" fmla="*/ 63 w 106"/>
                      <a:gd name="T3" fmla="*/ 90 h 183"/>
                      <a:gd name="T4" fmla="*/ 106 w 106"/>
                      <a:gd name="T5" fmla="*/ 80 h 183"/>
                      <a:gd name="T6" fmla="*/ 105 w 106"/>
                      <a:gd name="T7" fmla="*/ 53 h 183"/>
                      <a:gd name="T8" fmla="*/ 83 w 106"/>
                      <a:gd name="T9" fmla="*/ 63 h 183"/>
                      <a:gd name="T10" fmla="*/ 85 w 106"/>
                      <a:gd name="T11" fmla="*/ 26 h 183"/>
                      <a:gd name="T12" fmla="*/ 71 w 106"/>
                      <a:gd name="T13" fmla="*/ 0 h 183"/>
                      <a:gd name="T14" fmla="*/ 56 w 106"/>
                      <a:gd name="T15" fmla="*/ 60 h 183"/>
                      <a:gd name="T16" fmla="*/ 12 w 106"/>
                      <a:gd name="T17" fmla="*/ 70 h 183"/>
                      <a:gd name="T18" fmla="*/ 19 w 106"/>
                      <a:gd name="T19" fmla="*/ 130 h 183"/>
                      <a:gd name="T20" fmla="*/ 0 w 106"/>
                      <a:gd name="T21" fmla="*/ 183 h 183"/>
                      <a:gd name="T22" fmla="*/ 34 w 106"/>
                      <a:gd name="T23" fmla="*/ 160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6" h="183">
                        <a:moveTo>
                          <a:pt x="34" y="160"/>
                        </a:moveTo>
                        <a:lnTo>
                          <a:pt x="63" y="90"/>
                        </a:lnTo>
                        <a:lnTo>
                          <a:pt x="106" y="80"/>
                        </a:lnTo>
                        <a:lnTo>
                          <a:pt x="105" y="53"/>
                        </a:lnTo>
                        <a:lnTo>
                          <a:pt x="83" y="63"/>
                        </a:lnTo>
                        <a:lnTo>
                          <a:pt x="85" y="26"/>
                        </a:lnTo>
                        <a:lnTo>
                          <a:pt x="71" y="0"/>
                        </a:lnTo>
                        <a:lnTo>
                          <a:pt x="56" y="60"/>
                        </a:lnTo>
                        <a:lnTo>
                          <a:pt x="12" y="70"/>
                        </a:lnTo>
                        <a:lnTo>
                          <a:pt x="19" y="130"/>
                        </a:lnTo>
                        <a:lnTo>
                          <a:pt x="0" y="183"/>
                        </a:lnTo>
                        <a:lnTo>
                          <a:pt x="34" y="16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6" name="Freeform 58">
                    <a:extLst>
                      <a:ext uri="{FF2B5EF4-FFF2-40B4-BE49-F238E27FC236}">
                        <a16:creationId xmlns:a16="http://schemas.microsoft.com/office/drawing/2014/main" id="{E1886313-DDA0-5247-9745-59D65C3340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3675" y="884238"/>
                    <a:ext cx="25400" cy="26988"/>
                  </a:xfrm>
                  <a:custGeom>
                    <a:avLst/>
                    <a:gdLst>
                      <a:gd name="T0" fmla="*/ 13 w 83"/>
                      <a:gd name="T1" fmla="*/ 61 h 86"/>
                      <a:gd name="T2" fmla="*/ 40 w 83"/>
                      <a:gd name="T3" fmla="*/ 84 h 86"/>
                      <a:gd name="T4" fmla="*/ 73 w 83"/>
                      <a:gd name="T5" fmla="*/ 86 h 86"/>
                      <a:gd name="T6" fmla="*/ 83 w 83"/>
                      <a:gd name="T7" fmla="*/ 44 h 86"/>
                      <a:gd name="T8" fmla="*/ 77 w 83"/>
                      <a:gd name="T9" fmla="*/ 24 h 86"/>
                      <a:gd name="T10" fmla="*/ 40 w 83"/>
                      <a:gd name="T11" fmla="*/ 0 h 86"/>
                      <a:gd name="T12" fmla="*/ 50 w 83"/>
                      <a:gd name="T13" fmla="*/ 31 h 86"/>
                      <a:gd name="T14" fmla="*/ 0 w 83"/>
                      <a:gd name="T15" fmla="*/ 27 h 86"/>
                      <a:gd name="T16" fmla="*/ 13 w 83"/>
                      <a:gd name="T17" fmla="*/ 61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3" h="86">
                        <a:moveTo>
                          <a:pt x="13" y="61"/>
                        </a:moveTo>
                        <a:lnTo>
                          <a:pt x="40" y="84"/>
                        </a:lnTo>
                        <a:lnTo>
                          <a:pt x="73" y="86"/>
                        </a:lnTo>
                        <a:lnTo>
                          <a:pt x="83" y="44"/>
                        </a:lnTo>
                        <a:lnTo>
                          <a:pt x="77" y="24"/>
                        </a:lnTo>
                        <a:lnTo>
                          <a:pt x="40" y="0"/>
                        </a:lnTo>
                        <a:lnTo>
                          <a:pt x="50" y="31"/>
                        </a:lnTo>
                        <a:lnTo>
                          <a:pt x="0" y="27"/>
                        </a:lnTo>
                        <a:lnTo>
                          <a:pt x="13" y="61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7" name="Freeform 59">
                    <a:extLst>
                      <a:ext uri="{FF2B5EF4-FFF2-40B4-BE49-F238E27FC236}">
                        <a16:creationId xmlns:a16="http://schemas.microsoft.com/office/drawing/2014/main" id="{AE5C0420-3C74-F84D-AE14-7B6F2B8D74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0188" y="846138"/>
                    <a:ext cx="52388" cy="50800"/>
                  </a:xfrm>
                  <a:custGeom>
                    <a:avLst/>
                    <a:gdLst>
                      <a:gd name="T0" fmla="*/ 44 w 166"/>
                      <a:gd name="T1" fmla="*/ 160 h 160"/>
                      <a:gd name="T2" fmla="*/ 166 w 166"/>
                      <a:gd name="T3" fmla="*/ 27 h 160"/>
                      <a:gd name="T4" fmla="*/ 156 w 166"/>
                      <a:gd name="T5" fmla="*/ 0 h 160"/>
                      <a:gd name="T6" fmla="*/ 102 w 166"/>
                      <a:gd name="T7" fmla="*/ 1 h 160"/>
                      <a:gd name="T8" fmla="*/ 83 w 166"/>
                      <a:gd name="T9" fmla="*/ 40 h 160"/>
                      <a:gd name="T10" fmla="*/ 63 w 166"/>
                      <a:gd name="T11" fmla="*/ 67 h 160"/>
                      <a:gd name="T12" fmla="*/ 23 w 166"/>
                      <a:gd name="T13" fmla="*/ 61 h 160"/>
                      <a:gd name="T14" fmla="*/ 0 w 166"/>
                      <a:gd name="T15" fmla="*/ 98 h 160"/>
                      <a:gd name="T16" fmla="*/ 4 w 166"/>
                      <a:gd name="T17" fmla="*/ 144 h 160"/>
                      <a:gd name="T18" fmla="*/ 44 w 166"/>
                      <a:gd name="T19" fmla="*/ 160 h 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6" h="160">
                        <a:moveTo>
                          <a:pt x="44" y="160"/>
                        </a:moveTo>
                        <a:lnTo>
                          <a:pt x="166" y="27"/>
                        </a:lnTo>
                        <a:lnTo>
                          <a:pt x="156" y="0"/>
                        </a:lnTo>
                        <a:lnTo>
                          <a:pt x="102" y="1"/>
                        </a:lnTo>
                        <a:lnTo>
                          <a:pt x="83" y="40"/>
                        </a:lnTo>
                        <a:lnTo>
                          <a:pt x="63" y="67"/>
                        </a:lnTo>
                        <a:lnTo>
                          <a:pt x="23" y="61"/>
                        </a:lnTo>
                        <a:lnTo>
                          <a:pt x="0" y="98"/>
                        </a:lnTo>
                        <a:lnTo>
                          <a:pt x="4" y="144"/>
                        </a:lnTo>
                        <a:lnTo>
                          <a:pt x="44" y="16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8" name="Freeform 60">
                    <a:extLst>
                      <a:ext uri="{FF2B5EF4-FFF2-40B4-BE49-F238E27FC236}">
                        <a16:creationId xmlns:a16="http://schemas.microsoft.com/office/drawing/2014/main" id="{0E9B294F-CF7B-E746-9E09-DF8235B09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2325" y="2157413"/>
                    <a:ext cx="28575" cy="17463"/>
                  </a:xfrm>
                  <a:custGeom>
                    <a:avLst/>
                    <a:gdLst>
                      <a:gd name="T0" fmla="*/ 90 w 90"/>
                      <a:gd name="T1" fmla="*/ 7 h 54"/>
                      <a:gd name="T2" fmla="*/ 67 w 90"/>
                      <a:gd name="T3" fmla="*/ 0 h 54"/>
                      <a:gd name="T4" fmla="*/ 7 w 90"/>
                      <a:gd name="T5" fmla="*/ 5 h 54"/>
                      <a:gd name="T6" fmla="*/ 0 w 90"/>
                      <a:gd name="T7" fmla="*/ 41 h 54"/>
                      <a:gd name="T8" fmla="*/ 50 w 90"/>
                      <a:gd name="T9" fmla="*/ 54 h 54"/>
                      <a:gd name="T10" fmla="*/ 90 w 90"/>
                      <a:gd name="T11" fmla="*/ 7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0" h="54">
                        <a:moveTo>
                          <a:pt x="90" y="7"/>
                        </a:moveTo>
                        <a:lnTo>
                          <a:pt x="67" y="0"/>
                        </a:lnTo>
                        <a:lnTo>
                          <a:pt x="7" y="5"/>
                        </a:lnTo>
                        <a:lnTo>
                          <a:pt x="0" y="41"/>
                        </a:lnTo>
                        <a:lnTo>
                          <a:pt x="50" y="54"/>
                        </a:lnTo>
                        <a:lnTo>
                          <a:pt x="90" y="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9" name="Freeform 61">
                    <a:extLst>
                      <a:ext uri="{FF2B5EF4-FFF2-40B4-BE49-F238E27FC236}">
                        <a16:creationId xmlns:a16="http://schemas.microsoft.com/office/drawing/2014/main" id="{068AF649-1BCA-154D-9174-DB8E17400E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3113" y="2187575"/>
                    <a:ext cx="39688" cy="41275"/>
                  </a:xfrm>
                  <a:custGeom>
                    <a:avLst/>
                    <a:gdLst>
                      <a:gd name="T0" fmla="*/ 27 w 126"/>
                      <a:gd name="T1" fmla="*/ 133 h 133"/>
                      <a:gd name="T2" fmla="*/ 57 w 126"/>
                      <a:gd name="T3" fmla="*/ 100 h 133"/>
                      <a:gd name="T4" fmla="*/ 60 w 126"/>
                      <a:gd name="T5" fmla="*/ 67 h 133"/>
                      <a:gd name="T6" fmla="*/ 126 w 126"/>
                      <a:gd name="T7" fmla="*/ 16 h 133"/>
                      <a:gd name="T8" fmla="*/ 126 w 126"/>
                      <a:gd name="T9" fmla="*/ 0 h 133"/>
                      <a:gd name="T10" fmla="*/ 40 w 126"/>
                      <a:gd name="T11" fmla="*/ 34 h 133"/>
                      <a:gd name="T12" fmla="*/ 0 w 126"/>
                      <a:gd name="T13" fmla="*/ 31 h 133"/>
                      <a:gd name="T14" fmla="*/ 3 w 126"/>
                      <a:gd name="T15" fmla="*/ 91 h 133"/>
                      <a:gd name="T16" fmla="*/ 27 w 126"/>
                      <a:gd name="T17" fmla="*/ 133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6" h="133">
                        <a:moveTo>
                          <a:pt x="27" y="133"/>
                        </a:moveTo>
                        <a:lnTo>
                          <a:pt x="57" y="100"/>
                        </a:lnTo>
                        <a:lnTo>
                          <a:pt x="60" y="67"/>
                        </a:lnTo>
                        <a:lnTo>
                          <a:pt x="126" y="16"/>
                        </a:lnTo>
                        <a:lnTo>
                          <a:pt x="126" y="0"/>
                        </a:lnTo>
                        <a:lnTo>
                          <a:pt x="40" y="34"/>
                        </a:lnTo>
                        <a:lnTo>
                          <a:pt x="0" y="31"/>
                        </a:lnTo>
                        <a:lnTo>
                          <a:pt x="3" y="91"/>
                        </a:lnTo>
                        <a:lnTo>
                          <a:pt x="27" y="13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0" name="Freeform 62">
                    <a:extLst>
                      <a:ext uri="{FF2B5EF4-FFF2-40B4-BE49-F238E27FC236}">
                        <a16:creationId xmlns:a16="http://schemas.microsoft.com/office/drawing/2014/main" id="{42EABAC6-91E5-FE45-B588-E4D9ADCC7D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2325" y="2181225"/>
                    <a:ext cx="22225" cy="12700"/>
                  </a:xfrm>
                  <a:custGeom>
                    <a:avLst/>
                    <a:gdLst>
                      <a:gd name="T0" fmla="*/ 70 w 70"/>
                      <a:gd name="T1" fmla="*/ 35 h 43"/>
                      <a:gd name="T2" fmla="*/ 47 w 70"/>
                      <a:gd name="T3" fmla="*/ 0 h 43"/>
                      <a:gd name="T4" fmla="*/ 0 w 70"/>
                      <a:gd name="T5" fmla="*/ 6 h 43"/>
                      <a:gd name="T6" fmla="*/ 13 w 70"/>
                      <a:gd name="T7" fmla="*/ 43 h 43"/>
                      <a:gd name="T8" fmla="*/ 70 w 70"/>
                      <a:gd name="T9" fmla="*/ 35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43">
                        <a:moveTo>
                          <a:pt x="70" y="35"/>
                        </a:moveTo>
                        <a:lnTo>
                          <a:pt x="47" y="0"/>
                        </a:lnTo>
                        <a:lnTo>
                          <a:pt x="0" y="6"/>
                        </a:lnTo>
                        <a:lnTo>
                          <a:pt x="13" y="43"/>
                        </a:lnTo>
                        <a:lnTo>
                          <a:pt x="70" y="3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1" name="Freeform 63">
                    <a:extLst>
                      <a:ext uri="{FF2B5EF4-FFF2-40B4-BE49-F238E27FC236}">
                        <a16:creationId xmlns:a16="http://schemas.microsoft.com/office/drawing/2014/main" id="{0CBDA1F4-7143-044D-ACE8-77D4473CDD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89300" y="2219325"/>
                    <a:ext cx="15875" cy="22225"/>
                  </a:xfrm>
                  <a:custGeom>
                    <a:avLst/>
                    <a:gdLst>
                      <a:gd name="T0" fmla="*/ 39 w 50"/>
                      <a:gd name="T1" fmla="*/ 0 h 67"/>
                      <a:gd name="T2" fmla="*/ 9 w 50"/>
                      <a:gd name="T3" fmla="*/ 10 h 67"/>
                      <a:gd name="T4" fmla="*/ 0 w 50"/>
                      <a:gd name="T5" fmla="*/ 67 h 67"/>
                      <a:gd name="T6" fmla="*/ 50 w 50"/>
                      <a:gd name="T7" fmla="*/ 41 h 67"/>
                      <a:gd name="T8" fmla="*/ 39 w 50"/>
                      <a:gd name="T9" fmla="*/ 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" h="67">
                        <a:moveTo>
                          <a:pt x="39" y="0"/>
                        </a:moveTo>
                        <a:lnTo>
                          <a:pt x="9" y="10"/>
                        </a:lnTo>
                        <a:lnTo>
                          <a:pt x="0" y="67"/>
                        </a:lnTo>
                        <a:lnTo>
                          <a:pt x="50" y="41"/>
                        </a:lnTo>
                        <a:lnTo>
                          <a:pt x="39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2" name="Freeform 64">
                    <a:extLst>
                      <a:ext uri="{FF2B5EF4-FFF2-40B4-BE49-F238E27FC236}">
                        <a16:creationId xmlns:a16="http://schemas.microsoft.com/office/drawing/2014/main" id="{879F07E6-BDD9-DA4E-990E-336676DBF2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313" y="2127250"/>
                    <a:ext cx="26988" cy="26988"/>
                  </a:xfrm>
                  <a:custGeom>
                    <a:avLst/>
                    <a:gdLst>
                      <a:gd name="T0" fmla="*/ 85 w 85"/>
                      <a:gd name="T1" fmla="*/ 37 h 87"/>
                      <a:gd name="T2" fmla="*/ 19 w 85"/>
                      <a:gd name="T3" fmla="*/ 0 h 87"/>
                      <a:gd name="T4" fmla="*/ 0 w 85"/>
                      <a:gd name="T5" fmla="*/ 57 h 87"/>
                      <a:gd name="T6" fmla="*/ 53 w 85"/>
                      <a:gd name="T7" fmla="*/ 87 h 87"/>
                      <a:gd name="T8" fmla="*/ 85 w 85"/>
                      <a:gd name="T9" fmla="*/ 37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87">
                        <a:moveTo>
                          <a:pt x="85" y="37"/>
                        </a:moveTo>
                        <a:lnTo>
                          <a:pt x="19" y="0"/>
                        </a:lnTo>
                        <a:lnTo>
                          <a:pt x="0" y="57"/>
                        </a:lnTo>
                        <a:lnTo>
                          <a:pt x="53" y="87"/>
                        </a:lnTo>
                        <a:lnTo>
                          <a:pt x="85" y="3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3" name="Freeform 65">
                    <a:extLst>
                      <a:ext uri="{FF2B5EF4-FFF2-40B4-BE49-F238E27FC236}">
                        <a16:creationId xmlns:a16="http://schemas.microsoft.com/office/drawing/2014/main" id="{24B22650-B4F2-3143-B48D-86E8CFBF40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4375" y="2247900"/>
                    <a:ext cx="84138" cy="49213"/>
                  </a:xfrm>
                  <a:custGeom>
                    <a:avLst/>
                    <a:gdLst>
                      <a:gd name="T0" fmla="*/ 47 w 263"/>
                      <a:gd name="T1" fmla="*/ 101 h 156"/>
                      <a:gd name="T2" fmla="*/ 0 w 263"/>
                      <a:gd name="T3" fmla="*/ 107 h 156"/>
                      <a:gd name="T4" fmla="*/ 35 w 263"/>
                      <a:gd name="T5" fmla="*/ 156 h 156"/>
                      <a:gd name="T6" fmla="*/ 97 w 263"/>
                      <a:gd name="T7" fmla="*/ 123 h 156"/>
                      <a:gd name="T8" fmla="*/ 248 w 263"/>
                      <a:gd name="T9" fmla="*/ 108 h 156"/>
                      <a:gd name="T10" fmla="*/ 256 w 263"/>
                      <a:gd name="T11" fmla="*/ 85 h 156"/>
                      <a:gd name="T12" fmla="*/ 213 w 263"/>
                      <a:gd name="T13" fmla="*/ 65 h 156"/>
                      <a:gd name="T14" fmla="*/ 263 w 263"/>
                      <a:gd name="T15" fmla="*/ 52 h 156"/>
                      <a:gd name="T16" fmla="*/ 253 w 263"/>
                      <a:gd name="T17" fmla="*/ 31 h 156"/>
                      <a:gd name="T18" fmla="*/ 203 w 263"/>
                      <a:gd name="T19" fmla="*/ 13 h 156"/>
                      <a:gd name="T20" fmla="*/ 141 w 263"/>
                      <a:gd name="T21" fmla="*/ 63 h 156"/>
                      <a:gd name="T22" fmla="*/ 133 w 263"/>
                      <a:gd name="T23" fmla="*/ 29 h 156"/>
                      <a:gd name="T24" fmla="*/ 93 w 263"/>
                      <a:gd name="T25" fmla="*/ 0 h 156"/>
                      <a:gd name="T26" fmla="*/ 110 w 263"/>
                      <a:gd name="T27" fmla="*/ 69 h 156"/>
                      <a:gd name="T28" fmla="*/ 80 w 263"/>
                      <a:gd name="T29" fmla="*/ 67 h 156"/>
                      <a:gd name="T30" fmla="*/ 47 w 263"/>
                      <a:gd name="T31" fmla="*/ 101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3" h="156">
                        <a:moveTo>
                          <a:pt x="47" y="101"/>
                        </a:moveTo>
                        <a:lnTo>
                          <a:pt x="0" y="107"/>
                        </a:lnTo>
                        <a:lnTo>
                          <a:pt x="35" y="156"/>
                        </a:lnTo>
                        <a:lnTo>
                          <a:pt x="97" y="123"/>
                        </a:lnTo>
                        <a:lnTo>
                          <a:pt x="248" y="108"/>
                        </a:lnTo>
                        <a:lnTo>
                          <a:pt x="256" y="85"/>
                        </a:lnTo>
                        <a:lnTo>
                          <a:pt x="213" y="65"/>
                        </a:lnTo>
                        <a:lnTo>
                          <a:pt x="263" y="52"/>
                        </a:lnTo>
                        <a:lnTo>
                          <a:pt x="253" y="31"/>
                        </a:lnTo>
                        <a:lnTo>
                          <a:pt x="203" y="13"/>
                        </a:lnTo>
                        <a:lnTo>
                          <a:pt x="141" y="63"/>
                        </a:lnTo>
                        <a:lnTo>
                          <a:pt x="133" y="29"/>
                        </a:lnTo>
                        <a:lnTo>
                          <a:pt x="93" y="0"/>
                        </a:lnTo>
                        <a:lnTo>
                          <a:pt x="110" y="69"/>
                        </a:lnTo>
                        <a:lnTo>
                          <a:pt x="80" y="67"/>
                        </a:lnTo>
                        <a:lnTo>
                          <a:pt x="47" y="101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4" name="Freeform 66">
                    <a:extLst>
                      <a:ext uri="{FF2B5EF4-FFF2-40B4-BE49-F238E27FC236}">
                        <a16:creationId xmlns:a16="http://schemas.microsoft.com/office/drawing/2014/main" id="{97EE51E3-1CD6-0645-97D1-FE7995FE4D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9963" y="1955800"/>
                    <a:ext cx="36513" cy="34925"/>
                  </a:xfrm>
                  <a:custGeom>
                    <a:avLst/>
                    <a:gdLst>
                      <a:gd name="T0" fmla="*/ 54 w 117"/>
                      <a:gd name="T1" fmla="*/ 64 h 110"/>
                      <a:gd name="T2" fmla="*/ 84 w 117"/>
                      <a:gd name="T3" fmla="*/ 110 h 110"/>
                      <a:gd name="T4" fmla="*/ 117 w 117"/>
                      <a:gd name="T5" fmla="*/ 96 h 110"/>
                      <a:gd name="T6" fmla="*/ 117 w 117"/>
                      <a:gd name="T7" fmla="*/ 69 h 110"/>
                      <a:gd name="T8" fmla="*/ 54 w 117"/>
                      <a:gd name="T9" fmla="*/ 0 h 110"/>
                      <a:gd name="T10" fmla="*/ 57 w 117"/>
                      <a:gd name="T11" fmla="*/ 34 h 110"/>
                      <a:gd name="T12" fmla="*/ 0 w 117"/>
                      <a:gd name="T13" fmla="*/ 35 h 110"/>
                      <a:gd name="T14" fmla="*/ 54 w 117"/>
                      <a:gd name="T15" fmla="*/ 64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17" h="110">
                        <a:moveTo>
                          <a:pt x="54" y="64"/>
                        </a:moveTo>
                        <a:lnTo>
                          <a:pt x="84" y="110"/>
                        </a:lnTo>
                        <a:lnTo>
                          <a:pt x="117" y="96"/>
                        </a:lnTo>
                        <a:lnTo>
                          <a:pt x="117" y="69"/>
                        </a:lnTo>
                        <a:lnTo>
                          <a:pt x="54" y="0"/>
                        </a:lnTo>
                        <a:lnTo>
                          <a:pt x="57" y="34"/>
                        </a:lnTo>
                        <a:lnTo>
                          <a:pt x="0" y="35"/>
                        </a:lnTo>
                        <a:lnTo>
                          <a:pt x="54" y="6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grpSp>
            <p:nvGrpSpPr>
              <p:cNvPr id="85" name="Group 335">
                <a:extLst>
                  <a:ext uri="{FF2B5EF4-FFF2-40B4-BE49-F238E27FC236}">
                    <a16:creationId xmlns:a16="http://schemas.microsoft.com/office/drawing/2014/main" id="{3BF5ED47-5BB2-F040-8252-39C8DB516D19}"/>
                  </a:ext>
                </a:extLst>
              </p:cNvPr>
              <p:cNvGrpSpPr/>
              <p:nvPr/>
            </p:nvGrpSpPr>
            <p:grpSpPr>
              <a:xfrm>
                <a:off x="8243197" y="2331783"/>
                <a:ext cx="970443" cy="1875561"/>
                <a:chOff x="3821113" y="639763"/>
                <a:chExt cx="1241425" cy="2854325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86" name="Freeform 75">
                  <a:extLst>
                    <a:ext uri="{FF2B5EF4-FFF2-40B4-BE49-F238E27FC236}">
                      <a16:creationId xmlns:a16="http://schemas.microsoft.com/office/drawing/2014/main" id="{73205488-8373-624F-9FA6-02D32B7AC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3625" y="1458913"/>
                  <a:ext cx="11113" cy="28575"/>
                </a:xfrm>
                <a:custGeom>
                  <a:avLst/>
                  <a:gdLst>
                    <a:gd name="T0" fmla="*/ 0 w 35"/>
                    <a:gd name="T1" fmla="*/ 50 h 87"/>
                    <a:gd name="T2" fmla="*/ 17 w 35"/>
                    <a:gd name="T3" fmla="*/ 87 h 87"/>
                    <a:gd name="T4" fmla="*/ 33 w 35"/>
                    <a:gd name="T5" fmla="*/ 70 h 87"/>
                    <a:gd name="T6" fmla="*/ 35 w 35"/>
                    <a:gd name="T7" fmla="*/ 0 h 87"/>
                    <a:gd name="T8" fmla="*/ 19 w 35"/>
                    <a:gd name="T9" fmla="*/ 20 h 87"/>
                    <a:gd name="T10" fmla="*/ 0 w 35"/>
                    <a:gd name="T11" fmla="*/ 5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87">
                      <a:moveTo>
                        <a:pt x="0" y="50"/>
                      </a:moveTo>
                      <a:lnTo>
                        <a:pt x="17" y="87"/>
                      </a:lnTo>
                      <a:lnTo>
                        <a:pt x="33" y="70"/>
                      </a:lnTo>
                      <a:lnTo>
                        <a:pt x="35" y="0"/>
                      </a:lnTo>
                      <a:lnTo>
                        <a:pt x="19" y="2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7" name="Freeform 67">
                  <a:extLst>
                    <a:ext uri="{FF2B5EF4-FFF2-40B4-BE49-F238E27FC236}">
                      <a16:creationId xmlns:a16="http://schemas.microsoft.com/office/drawing/2014/main" id="{4C9E4C43-BCC3-844C-A548-547B2C40F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4688" y="3041650"/>
                  <a:ext cx="90488" cy="176213"/>
                </a:xfrm>
                <a:custGeom>
                  <a:avLst/>
                  <a:gdLst>
                    <a:gd name="T0" fmla="*/ 229 w 286"/>
                    <a:gd name="T1" fmla="*/ 34 h 557"/>
                    <a:gd name="T2" fmla="*/ 212 w 286"/>
                    <a:gd name="T3" fmla="*/ 0 h 557"/>
                    <a:gd name="T4" fmla="*/ 192 w 286"/>
                    <a:gd name="T5" fmla="*/ 37 h 557"/>
                    <a:gd name="T6" fmla="*/ 105 w 286"/>
                    <a:gd name="T7" fmla="*/ 48 h 557"/>
                    <a:gd name="T8" fmla="*/ 100 w 286"/>
                    <a:gd name="T9" fmla="*/ 102 h 557"/>
                    <a:gd name="T10" fmla="*/ 10 w 286"/>
                    <a:gd name="T11" fmla="*/ 225 h 557"/>
                    <a:gd name="T12" fmla="*/ 42 w 286"/>
                    <a:gd name="T13" fmla="*/ 311 h 557"/>
                    <a:gd name="T14" fmla="*/ 11 w 286"/>
                    <a:gd name="T15" fmla="*/ 355 h 557"/>
                    <a:gd name="T16" fmla="*/ 28 w 286"/>
                    <a:gd name="T17" fmla="*/ 400 h 557"/>
                    <a:gd name="T18" fmla="*/ 23 w 286"/>
                    <a:gd name="T19" fmla="*/ 474 h 557"/>
                    <a:gd name="T20" fmla="*/ 76 w 286"/>
                    <a:gd name="T21" fmla="*/ 447 h 557"/>
                    <a:gd name="T22" fmla="*/ 56 w 286"/>
                    <a:gd name="T23" fmla="*/ 481 h 557"/>
                    <a:gd name="T24" fmla="*/ 0 w 286"/>
                    <a:gd name="T25" fmla="*/ 557 h 557"/>
                    <a:gd name="T26" fmla="*/ 86 w 286"/>
                    <a:gd name="T27" fmla="*/ 536 h 557"/>
                    <a:gd name="T28" fmla="*/ 83 w 286"/>
                    <a:gd name="T29" fmla="*/ 486 h 557"/>
                    <a:gd name="T30" fmla="*/ 155 w 286"/>
                    <a:gd name="T31" fmla="*/ 379 h 557"/>
                    <a:gd name="T32" fmla="*/ 192 w 286"/>
                    <a:gd name="T33" fmla="*/ 372 h 557"/>
                    <a:gd name="T34" fmla="*/ 191 w 286"/>
                    <a:gd name="T35" fmla="*/ 317 h 557"/>
                    <a:gd name="T36" fmla="*/ 244 w 286"/>
                    <a:gd name="T37" fmla="*/ 299 h 557"/>
                    <a:gd name="T38" fmla="*/ 218 w 286"/>
                    <a:gd name="T39" fmla="*/ 257 h 557"/>
                    <a:gd name="T40" fmla="*/ 227 w 286"/>
                    <a:gd name="T41" fmla="*/ 107 h 557"/>
                    <a:gd name="T42" fmla="*/ 272 w 286"/>
                    <a:gd name="T43" fmla="*/ 96 h 557"/>
                    <a:gd name="T44" fmla="*/ 286 w 286"/>
                    <a:gd name="T45" fmla="*/ 37 h 557"/>
                    <a:gd name="T46" fmla="*/ 266 w 286"/>
                    <a:gd name="T47" fmla="*/ 0 h 557"/>
                    <a:gd name="T48" fmla="*/ 229 w 286"/>
                    <a:gd name="T49" fmla="*/ 34 h 5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86" h="557">
                      <a:moveTo>
                        <a:pt x="229" y="34"/>
                      </a:moveTo>
                      <a:lnTo>
                        <a:pt x="212" y="0"/>
                      </a:lnTo>
                      <a:lnTo>
                        <a:pt x="192" y="37"/>
                      </a:lnTo>
                      <a:lnTo>
                        <a:pt x="105" y="48"/>
                      </a:lnTo>
                      <a:lnTo>
                        <a:pt x="100" y="102"/>
                      </a:lnTo>
                      <a:lnTo>
                        <a:pt x="10" y="225"/>
                      </a:lnTo>
                      <a:lnTo>
                        <a:pt x="42" y="311"/>
                      </a:lnTo>
                      <a:lnTo>
                        <a:pt x="11" y="355"/>
                      </a:lnTo>
                      <a:lnTo>
                        <a:pt x="28" y="400"/>
                      </a:lnTo>
                      <a:lnTo>
                        <a:pt x="23" y="474"/>
                      </a:lnTo>
                      <a:lnTo>
                        <a:pt x="76" y="447"/>
                      </a:lnTo>
                      <a:lnTo>
                        <a:pt x="56" y="481"/>
                      </a:lnTo>
                      <a:lnTo>
                        <a:pt x="0" y="557"/>
                      </a:lnTo>
                      <a:lnTo>
                        <a:pt x="86" y="536"/>
                      </a:lnTo>
                      <a:lnTo>
                        <a:pt x="83" y="486"/>
                      </a:lnTo>
                      <a:lnTo>
                        <a:pt x="155" y="379"/>
                      </a:lnTo>
                      <a:lnTo>
                        <a:pt x="192" y="372"/>
                      </a:lnTo>
                      <a:lnTo>
                        <a:pt x="191" y="317"/>
                      </a:lnTo>
                      <a:lnTo>
                        <a:pt x="244" y="299"/>
                      </a:lnTo>
                      <a:lnTo>
                        <a:pt x="218" y="257"/>
                      </a:lnTo>
                      <a:lnTo>
                        <a:pt x="227" y="107"/>
                      </a:lnTo>
                      <a:lnTo>
                        <a:pt x="272" y="96"/>
                      </a:lnTo>
                      <a:lnTo>
                        <a:pt x="286" y="37"/>
                      </a:lnTo>
                      <a:lnTo>
                        <a:pt x="266" y="0"/>
                      </a:lnTo>
                      <a:lnTo>
                        <a:pt x="229" y="3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Freeform 68">
                  <a:extLst>
                    <a:ext uri="{FF2B5EF4-FFF2-40B4-BE49-F238E27FC236}">
                      <a16:creationId xmlns:a16="http://schemas.microsoft.com/office/drawing/2014/main" id="{F19BB799-4259-1045-886C-6CFA227D9E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4213" y="2779713"/>
                  <a:ext cx="30163" cy="28575"/>
                </a:xfrm>
                <a:custGeom>
                  <a:avLst/>
                  <a:gdLst>
                    <a:gd name="T0" fmla="*/ 0 w 99"/>
                    <a:gd name="T1" fmla="*/ 15 h 87"/>
                    <a:gd name="T2" fmla="*/ 17 w 99"/>
                    <a:gd name="T3" fmla="*/ 55 h 87"/>
                    <a:gd name="T4" fmla="*/ 40 w 99"/>
                    <a:gd name="T5" fmla="*/ 50 h 87"/>
                    <a:gd name="T6" fmla="*/ 70 w 99"/>
                    <a:gd name="T7" fmla="*/ 87 h 87"/>
                    <a:gd name="T8" fmla="*/ 94 w 99"/>
                    <a:gd name="T9" fmla="*/ 47 h 87"/>
                    <a:gd name="T10" fmla="*/ 99 w 99"/>
                    <a:gd name="T11" fmla="*/ 0 h 87"/>
                    <a:gd name="T12" fmla="*/ 40 w 99"/>
                    <a:gd name="T13" fmla="*/ 21 h 87"/>
                    <a:gd name="T14" fmla="*/ 0 w 99"/>
                    <a:gd name="T15" fmla="*/ 15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9" h="87">
                      <a:moveTo>
                        <a:pt x="0" y="15"/>
                      </a:moveTo>
                      <a:lnTo>
                        <a:pt x="17" y="55"/>
                      </a:lnTo>
                      <a:lnTo>
                        <a:pt x="40" y="50"/>
                      </a:lnTo>
                      <a:lnTo>
                        <a:pt x="70" y="87"/>
                      </a:lnTo>
                      <a:lnTo>
                        <a:pt x="94" y="47"/>
                      </a:lnTo>
                      <a:lnTo>
                        <a:pt x="99" y="0"/>
                      </a:lnTo>
                      <a:lnTo>
                        <a:pt x="40" y="2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9" name="Freeform 69">
                  <a:extLst>
                    <a:ext uri="{FF2B5EF4-FFF2-40B4-BE49-F238E27FC236}">
                      <a16:creationId xmlns:a16="http://schemas.microsoft.com/office/drawing/2014/main" id="{F54867FC-D645-3847-9DD4-A97F3AB52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450" y="3022600"/>
                  <a:ext cx="19050" cy="33338"/>
                </a:xfrm>
                <a:custGeom>
                  <a:avLst/>
                  <a:gdLst>
                    <a:gd name="T0" fmla="*/ 12 w 63"/>
                    <a:gd name="T1" fmla="*/ 4 h 103"/>
                    <a:gd name="T2" fmla="*/ 0 w 63"/>
                    <a:gd name="T3" fmla="*/ 33 h 103"/>
                    <a:gd name="T4" fmla="*/ 36 w 63"/>
                    <a:gd name="T5" fmla="*/ 103 h 103"/>
                    <a:gd name="T6" fmla="*/ 63 w 63"/>
                    <a:gd name="T7" fmla="*/ 56 h 103"/>
                    <a:gd name="T8" fmla="*/ 62 w 63"/>
                    <a:gd name="T9" fmla="*/ 0 h 103"/>
                    <a:gd name="T10" fmla="*/ 12 w 63"/>
                    <a:gd name="T11" fmla="*/ 4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3" h="103">
                      <a:moveTo>
                        <a:pt x="12" y="4"/>
                      </a:moveTo>
                      <a:lnTo>
                        <a:pt x="0" y="33"/>
                      </a:lnTo>
                      <a:lnTo>
                        <a:pt x="36" y="103"/>
                      </a:lnTo>
                      <a:lnTo>
                        <a:pt x="63" y="56"/>
                      </a:lnTo>
                      <a:lnTo>
                        <a:pt x="62" y="0"/>
                      </a:lnTo>
                      <a:lnTo>
                        <a:pt x="12" y="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0" name="Freeform 70">
                  <a:extLst>
                    <a:ext uri="{FF2B5EF4-FFF2-40B4-BE49-F238E27FC236}">
                      <a16:creationId xmlns:a16="http://schemas.microsoft.com/office/drawing/2014/main" id="{4BBD32E9-6724-9147-89D5-0191B9521A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2763" y="3143250"/>
                  <a:ext cx="61913" cy="187325"/>
                </a:xfrm>
                <a:custGeom>
                  <a:avLst/>
                  <a:gdLst>
                    <a:gd name="T0" fmla="*/ 142 w 195"/>
                    <a:gd name="T1" fmla="*/ 70 h 592"/>
                    <a:gd name="T2" fmla="*/ 146 w 195"/>
                    <a:gd name="T3" fmla="*/ 116 h 592"/>
                    <a:gd name="T4" fmla="*/ 126 w 195"/>
                    <a:gd name="T5" fmla="*/ 166 h 592"/>
                    <a:gd name="T6" fmla="*/ 94 w 195"/>
                    <a:gd name="T7" fmla="*/ 230 h 592"/>
                    <a:gd name="T8" fmla="*/ 41 w 195"/>
                    <a:gd name="T9" fmla="*/ 310 h 592"/>
                    <a:gd name="T10" fmla="*/ 0 w 195"/>
                    <a:gd name="T11" fmla="*/ 549 h 592"/>
                    <a:gd name="T12" fmla="*/ 3 w 195"/>
                    <a:gd name="T13" fmla="*/ 592 h 592"/>
                    <a:gd name="T14" fmla="*/ 40 w 195"/>
                    <a:gd name="T15" fmla="*/ 578 h 592"/>
                    <a:gd name="T16" fmla="*/ 82 w 195"/>
                    <a:gd name="T17" fmla="*/ 488 h 592"/>
                    <a:gd name="T18" fmla="*/ 101 w 195"/>
                    <a:gd name="T19" fmla="*/ 399 h 592"/>
                    <a:gd name="T20" fmla="*/ 117 w 195"/>
                    <a:gd name="T21" fmla="*/ 295 h 592"/>
                    <a:gd name="T22" fmla="*/ 167 w 195"/>
                    <a:gd name="T23" fmla="*/ 252 h 592"/>
                    <a:gd name="T24" fmla="*/ 166 w 195"/>
                    <a:gd name="T25" fmla="*/ 176 h 592"/>
                    <a:gd name="T26" fmla="*/ 178 w 195"/>
                    <a:gd name="T27" fmla="*/ 56 h 592"/>
                    <a:gd name="T28" fmla="*/ 195 w 195"/>
                    <a:gd name="T29" fmla="*/ 14 h 592"/>
                    <a:gd name="T30" fmla="*/ 185 w 195"/>
                    <a:gd name="T31" fmla="*/ 0 h 592"/>
                    <a:gd name="T32" fmla="*/ 142 w 195"/>
                    <a:gd name="T33" fmla="*/ 70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5" h="592">
                      <a:moveTo>
                        <a:pt x="142" y="70"/>
                      </a:moveTo>
                      <a:lnTo>
                        <a:pt x="146" y="116"/>
                      </a:lnTo>
                      <a:lnTo>
                        <a:pt x="126" y="166"/>
                      </a:lnTo>
                      <a:lnTo>
                        <a:pt x="94" y="230"/>
                      </a:lnTo>
                      <a:lnTo>
                        <a:pt x="41" y="310"/>
                      </a:lnTo>
                      <a:lnTo>
                        <a:pt x="0" y="549"/>
                      </a:lnTo>
                      <a:lnTo>
                        <a:pt x="3" y="592"/>
                      </a:lnTo>
                      <a:lnTo>
                        <a:pt x="40" y="578"/>
                      </a:lnTo>
                      <a:lnTo>
                        <a:pt x="82" y="488"/>
                      </a:lnTo>
                      <a:lnTo>
                        <a:pt x="101" y="399"/>
                      </a:lnTo>
                      <a:lnTo>
                        <a:pt x="117" y="295"/>
                      </a:lnTo>
                      <a:lnTo>
                        <a:pt x="167" y="252"/>
                      </a:lnTo>
                      <a:lnTo>
                        <a:pt x="166" y="176"/>
                      </a:lnTo>
                      <a:lnTo>
                        <a:pt x="178" y="56"/>
                      </a:lnTo>
                      <a:lnTo>
                        <a:pt x="195" y="14"/>
                      </a:lnTo>
                      <a:lnTo>
                        <a:pt x="185" y="0"/>
                      </a:lnTo>
                      <a:lnTo>
                        <a:pt x="142" y="7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1" name="Freeform 71">
                  <a:extLst>
                    <a:ext uri="{FF2B5EF4-FFF2-40B4-BE49-F238E27FC236}">
                      <a16:creationId xmlns:a16="http://schemas.microsoft.com/office/drawing/2014/main" id="{FF153C16-3364-8243-A1E3-CB3FE5CBE6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8025" y="2741613"/>
                  <a:ext cx="19050" cy="22225"/>
                </a:xfrm>
                <a:custGeom>
                  <a:avLst/>
                  <a:gdLst>
                    <a:gd name="T0" fmla="*/ 30 w 59"/>
                    <a:gd name="T1" fmla="*/ 67 h 68"/>
                    <a:gd name="T2" fmla="*/ 30 w 59"/>
                    <a:gd name="T3" fmla="*/ 67 h 68"/>
                    <a:gd name="T4" fmla="*/ 36 w 59"/>
                    <a:gd name="T5" fmla="*/ 51 h 68"/>
                    <a:gd name="T6" fmla="*/ 46 w 59"/>
                    <a:gd name="T7" fmla="*/ 29 h 68"/>
                    <a:gd name="T8" fmla="*/ 59 w 59"/>
                    <a:gd name="T9" fmla="*/ 0 h 68"/>
                    <a:gd name="T10" fmla="*/ 0 w 59"/>
                    <a:gd name="T11" fmla="*/ 33 h 68"/>
                    <a:gd name="T12" fmla="*/ 0 w 59"/>
                    <a:gd name="T13" fmla="*/ 33 h 68"/>
                    <a:gd name="T14" fmla="*/ 3 w 59"/>
                    <a:gd name="T15" fmla="*/ 40 h 68"/>
                    <a:gd name="T16" fmla="*/ 13 w 59"/>
                    <a:gd name="T17" fmla="*/ 53 h 68"/>
                    <a:gd name="T18" fmla="*/ 19 w 59"/>
                    <a:gd name="T19" fmla="*/ 60 h 68"/>
                    <a:gd name="T20" fmla="*/ 23 w 59"/>
                    <a:gd name="T21" fmla="*/ 66 h 68"/>
                    <a:gd name="T22" fmla="*/ 28 w 59"/>
                    <a:gd name="T23" fmla="*/ 68 h 68"/>
                    <a:gd name="T24" fmla="*/ 29 w 59"/>
                    <a:gd name="T25" fmla="*/ 68 h 68"/>
                    <a:gd name="T26" fmla="*/ 30 w 59"/>
                    <a:gd name="T27" fmla="*/ 67 h 68"/>
                    <a:gd name="T28" fmla="*/ 30 w 59"/>
                    <a:gd name="T29" fmla="*/ 6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9" h="68">
                      <a:moveTo>
                        <a:pt x="30" y="67"/>
                      </a:moveTo>
                      <a:lnTo>
                        <a:pt x="30" y="67"/>
                      </a:lnTo>
                      <a:lnTo>
                        <a:pt x="36" y="51"/>
                      </a:lnTo>
                      <a:lnTo>
                        <a:pt x="46" y="29"/>
                      </a:lnTo>
                      <a:lnTo>
                        <a:pt x="59" y="0"/>
                      </a:ln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3" y="40"/>
                      </a:lnTo>
                      <a:lnTo>
                        <a:pt x="13" y="53"/>
                      </a:lnTo>
                      <a:lnTo>
                        <a:pt x="19" y="60"/>
                      </a:lnTo>
                      <a:lnTo>
                        <a:pt x="23" y="66"/>
                      </a:lnTo>
                      <a:lnTo>
                        <a:pt x="28" y="68"/>
                      </a:lnTo>
                      <a:lnTo>
                        <a:pt x="29" y="68"/>
                      </a:lnTo>
                      <a:lnTo>
                        <a:pt x="30" y="67"/>
                      </a:lnTo>
                      <a:lnTo>
                        <a:pt x="30" y="6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" name="Freeform 72">
                  <a:extLst>
                    <a:ext uri="{FF2B5EF4-FFF2-40B4-BE49-F238E27FC236}">
                      <a16:creationId xmlns:a16="http://schemas.microsoft.com/office/drawing/2014/main" id="{634DBF96-6EB8-3146-8A4F-466961884E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1113" y="639763"/>
                  <a:ext cx="1241425" cy="2854325"/>
                </a:xfrm>
                <a:custGeom>
                  <a:avLst/>
                  <a:gdLst>
                    <a:gd name="T0" fmla="*/ 3753 w 3909"/>
                    <a:gd name="T1" fmla="*/ 1411 h 8987"/>
                    <a:gd name="T2" fmla="*/ 3762 w 3909"/>
                    <a:gd name="T3" fmla="*/ 858 h 8987"/>
                    <a:gd name="T4" fmla="*/ 3412 w 3909"/>
                    <a:gd name="T5" fmla="*/ 495 h 8987"/>
                    <a:gd name="T6" fmla="*/ 3027 w 3909"/>
                    <a:gd name="T7" fmla="*/ 217 h 8987"/>
                    <a:gd name="T8" fmla="*/ 2628 w 3909"/>
                    <a:gd name="T9" fmla="*/ 64 h 8987"/>
                    <a:gd name="T10" fmla="*/ 2435 w 3909"/>
                    <a:gd name="T11" fmla="*/ 444 h 8987"/>
                    <a:gd name="T12" fmla="*/ 1941 w 3909"/>
                    <a:gd name="T13" fmla="*/ 824 h 8987"/>
                    <a:gd name="T14" fmla="*/ 1440 w 3909"/>
                    <a:gd name="T15" fmla="*/ 1327 h 8987"/>
                    <a:gd name="T16" fmla="*/ 1152 w 3909"/>
                    <a:gd name="T17" fmla="*/ 2295 h 8987"/>
                    <a:gd name="T18" fmla="*/ 733 w 3909"/>
                    <a:gd name="T19" fmla="*/ 3480 h 8987"/>
                    <a:gd name="T20" fmla="*/ 406 w 3909"/>
                    <a:gd name="T21" fmla="*/ 3806 h 8987"/>
                    <a:gd name="T22" fmla="*/ 294 w 3909"/>
                    <a:gd name="T23" fmla="*/ 5120 h 8987"/>
                    <a:gd name="T24" fmla="*/ 387 w 3909"/>
                    <a:gd name="T25" fmla="*/ 5724 h 8987"/>
                    <a:gd name="T26" fmla="*/ 224 w 3909"/>
                    <a:gd name="T27" fmla="*/ 6562 h 8987"/>
                    <a:gd name="T28" fmla="*/ 102 w 3909"/>
                    <a:gd name="T29" fmla="*/ 7011 h 8987"/>
                    <a:gd name="T30" fmla="*/ 92 w 3909"/>
                    <a:gd name="T31" fmla="*/ 7306 h 8987"/>
                    <a:gd name="T32" fmla="*/ 105 w 3909"/>
                    <a:gd name="T33" fmla="*/ 7340 h 8987"/>
                    <a:gd name="T34" fmla="*/ 121 w 3909"/>
                    <a:gd name="T35" fmla="*/ 7321 h 8987"/>
                    <a:gd name="T36" fmla="*/ 123 w 3909"/>
                    <a:gd name="T37" fmla="*/ 7492 h 8987"/>
                    <a:gd name="T38" fmla="*/ 238 w 3909"/>
                    <a:gd name="T39" fmla="*/ 7654 h 8987"/>
                    <a:gd name="T40" fmla="*/ 328 w 3909"/>
                    <a:gd name="T41" fmla="*/ 8091 h 8987"/>
                    <a:gd name="T42" fmla="*/ 496 w 3909"/>
                    <a:gd name="T43" fmla="*/ 8537 h 8987"/>
                    <a:gd name="T44" fmla="*/ 572 w 3909"/>
                    <a:gd name="T45" fmla="*/ 8898 h 8987"/>
                    <a:gd name="T46" fmla="*/ 919 w 3909"/>
                    <a:gd name="T47" fmla="*/ 8945 h 8987"/>
                    <a:gd name="T48" fmla="*/ 1063 w 3909"/>
                    <a:gd name="T49" fmla="*/ 8605 h 8987"/>
                    <a:gd name="T50" fmla="*/ 1530 w 3909"/>
                    <a:gd name="T51" fmla="*/ 8356 h 8987"/>
                    <a:gd name="T52" fmla="*/ 1653 w 3909"/>
                    <a:gd name="T53" fmla="*/ 7840 h 8987"/>
                    <a:gd name="T54" fmla="*/ 1604 w 3909"/>
                    <a:gd name="T55" fmla="*/ 7551 h 8987"/>
                    <a:gd name="T56" fmla="*/ 1698 w 3909"/>
                    <a:gd name="T57" fmla="*/ 7404 h 8987"/>
                    <a:gd name="T58" fmla="*/ 1591 w 3909"/>
                    <a:gd name="T59" fmla="*/ 7375 h 8987"/>
                    <a:gd name="T60" fmla="*/ 1452 w 3909"/>
                    <a:gd name="T61" fmla="*/ 7322 h 8987"/>
                    <a:gd name="T62" fmla="*/ 1590 w 3909"/>
                    <a:gd name="T63" fmla="*/ 7253 h 8987"/>
                    <a:gd name="T64" fmla="*/ 1542 w 3909"/>
                    <a:gd name="T65" fmla="*/ 7137 h 8987"/>
                    <a:gd name="T66" fmla="*/ 1950 w 3909"/>
                    <a:gd name="T67" fmla="*/ 6927 h 8987"/>
                    <a:gd name="T68" fmla="*/ 2099 w 3909"/>
                    <a:gd name="T69" fmla="*/ 6851 h 8987"/>
                    <a:gd name="T70" fmla="*/ 2184 w 3909"/>
                    <a:gd name="T71" fmla="*/ 6893 h 8987"/>
                    <a:gd name="T72" fmla="*/ 1956 w 3909"/>
                    <a:gd name="T73" fmla="*/ 6801 h 8987"/>
                    <a:gd name="T74" fmla="*/ 1772 w 3909"/>
                    <a:gd name="T75" fmla="*/ 6737 h 8987"/>
                    <a:gd name="T76" fmla="*/ 1504 w 3909"/>
                    <a:gd name="T77" fmla="*/ 6633 h 8987"/>
                    <a:gd name="T78" fmla="*/ 1869 w 3909"/>
                    <a:gd name="T79" fmla="*/ 6670 h 8987"/>
                    <a:gd name="T80" fmla="*/ 1870 w 3909"/>
                    <a:gd name="T81" fmla="*/ 6523 h 8987"/>
                    <a:gd name="T82" fmla="*/ 2062 w 3909"/>
                    <a:gd name="T83" fmla="*/ 6674 h 8987"/>
                    <a:gd name="T84" fmla="*/ 2277 w 3909"/>
                    <a:gd name="T85" fmla="*/ 6493 h 8987"/>
                    <a:gd name="T86" fmla="*/ 2194 w 3909"/>
                    <a:gd name="T87" fmla="*/ 6202 h 8987"/>
                    <a:gd name="T88" fmla="*/ 2009 w 3909"/>
                    <a:gd name="T89" fmla="*/ 6022 h 8987"/>
                    <a:gd name="T90" fmla="*/ 1852 w 3909"/>
                    <a:gd name="T91" fmla="*/ 5973 h 8987"/>
                    <a:gd name="T92" fmla="*/ 1813 w 3909"/>
                    <a:gd name="T93" fmla="*/ 5721 h 8987"/>
                    <a:gd name="T94" fmla="*/ 1870 w 3909"/>
                    <a:gd name="T95" fmla="*/ 5362 h 8987"/>
                    <a:gd name="T96" fmla="*/ 1877 w 3909"/>
                    <a:gd name="T97" fmla="*/ 5053 h 8987"/>
                    <a:gd name="T98" fmla="*/ 1916 w 3909"/>
                    <a:gd name="T99" fmla="*/ 4851 h 8987"/>
                    <a:gd name="T100" fmla="*/ 2019 w 3909"/>
                    <a:gd name="T101" fmla="*/ 4588 h 8987"/>
                    <a:gd name="T102" fmla="*/ 2172 w 3909"/>
                    <a:gd name="T103" fmla="*/ 4540 h 8987"/>
                    <a:gd name="T104" fmla="*/ 2413 w 3909"/>
                    <a:gd name="T105" fmla="*/ 4248 h 8987"/>
                    <a:gd name="T106" fmla="*/ 2605 w 3909"/>
                    <a:gd name="T107" fmla="*/ 4124 h 8987"/>
                    <a:gd name="T108" fmla="*/ 3037 w 3909"/>
                    <a:gd name="T109" fmla="*/ 3559 h 8987"/>
                    <a:gd name="T110" fmla="*/ 3072 w 3909"/>
                    <a:gd name="T111" fmla="*/ 3482 h 8987"/>
                    <a:gd name="T112" fmla="*/ 3018 w 3909"/>
                    <a:gd name="T113" fmla="*/ 3291 h 8987"/>
                    <a:gd name="T114" fmla="*/ 3121 w 3909"/>
                    <a:gd name="T115" fmla="*/ 2961 h 8987"/>
                    <a:gd name="T116" fmla="*/ 3205 w 3909"/>
                    <a:gd name="T117" fmla="*/ 2708 h 8987"/>
                    <a:gd name="T118" fmla="*/ 3354 w 3909"/>
                    <a:gd name="T119" fmla="*/ 2544 h 8987"/>
                    <a:gd name="T120" fmla="*/ 3497 w 3909"/>
                    <a:gd name="T121" fmla="*/ 2516 h 8987"/>
                    <a:gd name="T122" fmla="*/ 3887 w 3909"/>
                    <a:gd name="T123" fmla="*/ 2470 h 8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909" h="8987">
                      <a:moveTo>
                        <a:pt x="3757" y="2218"/>
                      </a:moveTo>
                      <a:lnTo>
                        <a:pt x="3736" y="2082"/>
                      </a:lnTo>
                      <a:lnTo>
                        <a:pt x="3848" y="1869"/>
                      </a:lnTo>
                      <a:lnTo>
                        <a:pt x="3757" y="1807"/>
                      </a:lnTo>
                      <a:lnTo>
                        <a:pt x="3687" y="1459"/>
                      </a:lnTo>
                      <a:lnTo>
                        <a:pt x="3753" y="1411"/>
                      </a:lnTo>
                      <a:lnTo>
                        <a:pt x="3746" y="1312"/>
                      </a:lnTo>
                      <a:lnTo>
                        <a:pt x="3695" y="1256"/>
                      </a:lnTo>
                      <a:lnTo>
                        <a:pt x="3724" y="1153"/>
                      </a:lnTo>
                      <a:lnTo>
                        <a:pt x="3713" y="978"/>
                      </a:lnTo>
                      <a:lnTo>
                        <a:pt x="3759" y="930"/>
                      </a:lnTo>
                      <a:lnTo>
                        <a:pt x="3762" y="858"/>
                      </a:lnTo>
                      <a:lnTo>
                        <a:pt x="3701" y="798"/>
                      </a:lnTo>
                      <a:lnTo>
                        <a:pt x="3684" y="706"/>
                      </a:lnTo>
                      <a:lnTo>
                        <a:pt x="3634" y="736"/>
                      </a:lnTo>
                      <a:lnTo>
                        <a:pt x="3607" y="729"/>
                      </a:lnTo>
                      <a:lnTo>
                        <a:pt x="3536" y="544"/>
                      </a:lnTo>
                      <a:lnTo>
                        <a:pt x="3412" y="495"/>
                      </a:lnTo>
                      <a:lnTo>
                        <a:pt x="3375" y="466"/>
                      </a:lnTo>
                      <a:lnTo>
                        <a:pt x="3282" y="473"/>
                      </a:lnTo>
                      <a:lnTo>
                        <a:pt x="3204" y="345"/>
                      </a:lnTo>
                      <a:lnTo>
                        <a:pt x="3130" y="332"/>
                      </a:lnTo>
                      <a:lnTo>
                        <a:pt x="3067" y="237"/>
                      </a:lnTo>
                      <a:lnTo>
                        <a:pt x="3027" y="217"/>
                      </a:lnTo>
                      <a:lnTo>
                        <a:pt x="2989" y="161"/>
                      </a:lnTo>
                      <a:lnTo>
                        <a:pt x="2932" y="111"/>
                      </a:lnTo>
                      <a:lnTo>
                        <a:pt x="2904" y="55"/>
                      </a:lnTo>
                      <a:lnTo>
                        <a:pt x="2817" y="0"/>
                      </a:lnTo>
                      <a:lnTo>
                        <a:pt x="2728" y="60"/>
                      </a:lnTo>
                      <a:lnTo>
                        <a:pt x="2628" y="64"/>
                      </a:lnTo>
                      <a:lnTo>
                        <a:pt x="2716" y="229"/>
                      </a:lnTo>
                      <a:lnTo>
                        <a:pt x="2562" y="436"/>
                      </a:lnTo>
                      <a:lnTo>
                        <a:pt x="2655" y="475"/>
                      </a:lnTo>
                      <a:lnTo>
                        <a:pt x="2645" y="515"/>
                      </a:lnTo>
                      <a:lnTo>
                        <a:pt x="2579" y="540"/>
                      </a:lnTo>
                      <a:lnTo>
                        <a:pt x="2435" y="444"/>
                      </a:lnTo>
                      <a:lnTo>
                        <a:pt x="2288" y="443"/>
                      </a:lnTo>
                      <a:lnTo>
                        <a:pt x="2214" y="371"/>
                      </a:lnTo>
                      <a:lnTo>
                        <a:pt x="2098" y="417"/>
                      </a:lnTo>
                      <a:lnTo>
                        <a:pt x="2035" y="813"/>
                      </a:lnTo>
                      <a:lnTo>
                        <a:pt x="1972" y="854"/>
                      </a:lnTo>
                      <a:lnTo>
                        <a:pt x="1941" y="824"/>
                      </a:lnTo>
                      <a:lnTo>
                        <a:pt x="1842" y="798"/>
                      </a:lnTo>
                      <a:lnTo>
                        <a:pt x="1779" y="845"/>
                      </a:lnTo>
                      <a:lnTo>
                        <a:pt x="1750" y="895"/>
                      </a:lnTo>
                      <a:lnTo>
                        <a:pt x="1653" y="940"/>
                      </a:lnTo>
                      <a:lnTo>
                        <a:pt x="1582" y="1249"/>
                      </a:lnTo>
                      <a:lnTo>
                        <a:pt x="1440" y="1327"/>
                      </a:lnTo>
                      <a:lnTo>
                        <a:pt x="1428" y="1429"/>
                      </a:lnTo>
                      <a:lnTo>
                        <a:pt x="1518" y="1491"/>
                      </a:lnTo>
                      <a:lnTo>
                        <a:pt x="1512" y="1634"/>
                      </a:lnTo>
                      <a:lnTo>
                        <a:pt x="1249" y="2052"/>
                      </a:lnTo>
                      <a:lnTo>
                        <a:pt x="1242" y="2271"/>
                      </a:lnTo>
                      <a:lnTo>
                        <a:pt x="1152" y="2295"/>
                      </a:lnTo>
                      <a:lnTo>
                        <a:pt x="982" y="2277"/>
                      </a:lnTo>
                      <a:lnTo>
                        <a:pt x="963" y="2353"/>
                      </a:lnTo>
                      <a:lnTo>
                        <a:pt x="1024" y="2505"/>
                      </a:lnTo>
                      <a:lnTo>
                        <a:pt x="965" y="2619"/>
                      </a:lnTo>
                      <a:lnTo>
                        <a:pt x="931" y="2871"/>
                      </a:lnTo>
                      <a:lnTo>
                        <a:pt x="733" y="3480"/>
                      </a:lnTo>
                      <a:lnTo>
                        <a:pt x="810" y="3543"/>
                      </a:lnTo>
                      <a:lnTo>
                        <a:pt x="870" y="3615"/>
                      </a:lnTo>
                      <a:lnTo>
                        <a:pt x="846" y="3778"/>
                      </a:lnTo>
                      <a:lnTo>
                        <a:pt x="786" y="3809"/>
                      </a:lnTo>
                      <a:lnTo>
                        <a:pt x="525" y="3748"/>
                      </a:lnTo>
                      <a:lnTo>
                        <a:pt x="406" y="3806"/>
                      </a:lnTo>
                      <a:lnTo>
                        <a:pt x="246" y="4261"/>
                      </a:lnTo>
                      <a:lnTo>
                        <a:pt x="212" y="4444"/>
                      </a:lnTo>
                      <a:lnTo>
                        <a:pt x="279" y="4533"/>
                      </a:lnTo>
                      <a:lnTo>
                        <a:pt x="267" y="4627"/>
                      </a:lnTo>
                      <a:lnTo>
                        <a:pt x="343" y="4968"/>
                      </a:lnTo>
                      <a:lnTo>
                        <a:pt x="294" y="5120"/>
                      </a:lnTo>
                      <a:lnTo>
                        <a:pt x="289" y="5246"/>
                      </a:lnTo>
                      <a:lnTo>
                        <a:pt x="420" y="5414"/>
                      </a:lnTo>
                      <a:lnTo>
                        <a:pt x="474" y="5448"/>
                      </a:lnTo>
                      <a:lnTo>
                        <a:pt x="508" y="5550"/>
                      </a:lnTo>
                      <a:lnTo>
                        <a:pt x="479" y="5670"/>
                      </a:lnTo>
                      <a:lnTo>
                        <a:pt x="387" y="5724"/>
                      </a:lnTo>
                      <a:lnTo>
                        <a:pt x="447" y="6088"/>
                      </a:lnTo>
                      <a:lnTo>
                        <a:pt x="396" y="6338"/>
                      </a:lnTo>
                      <a:lnTo>
                        <a:pt x="340" y="6415"/>
                      </a:lnTo>
                      <a:lnTo>
                        <a:pt x="273" y="6455"/>
                      </a:lnTo>
                      <a:lnTo>
                        <a:pt x="236" y="6475"/>
                      </a:lnTo>
                      <a:lnTo>
                        <a:pt x="224" y="6562"/>
                      </a:lnTo>
                      <a:lnTo>
                        <a:pt x="148" y="6682"/>
                      </a:lnTo>
                      <a:lnTo>
                        <a:pt x="153" y="6815"/>
                      </a:lnTo>
                      <a:lnTo>
                        <a:pt x="171" y="6927"/>
                      </a:lnTo>
                      <a:lnTo>
                        <a:pt x="138" y="6957"/>
                      </a:lnTo>
                      <a:lnTo>
                        <a:pt x="142" y="6984"/>
                      </a:lnTo>
                      <a:lnTo>
                        <a:pt x="102" y="7011"/>
                      </a:lnTo>
                      <a:lnTo>
                        <a:pt x="45" y="6912"/>
                      </a:lnTo>
                      <a:lnTo>
                        <a:pt x="0" y="6902"/>
                      </a:lnTo>
                      <a:lnTo>
                        <a:pt x="9" y="7081"/>
                      </a:lnTo>
                      <a:lnTo>
                        <a:pt x="37" y="7224"/>
                      </a:lnTo>
                      <a:lnTo>
                        <a:pt x="50" y="7271"/>
                      </a:lnTo>
                      <a:lnTo>
                        <a:pt x="92" y="7306"/>
                      </a:lnTo>
                      <a:lnTo>
                        <a:pt x="88" y="7360"/>
                      </a:lnTo>
                      <a:lnTo>
                        <a:pt x="105" y="7372"/>
                      </a:lnTo>
                      <a:lnTo>
                        <a:pt x="105" y="7372"/>
                      </a:lnTo>
                      <a:lnTo>
                        <a:pt x="105" y="7365"/>
                      </a:lnTo>
                      <a:lnTo>
                        <a:pt x="105" y="7349"/>
                      </a:lnTo>
                      <a:lnTo>
                        <a:pt x="105" y="7340"/>
                      </a:lnTo>
                      <a:lnTo>
                        <a:pt x="106" y="7332"/>
                      </a:lnTo>
                      <a:lnTo>
                        <a:pt x="108" y="7326"/>
                      </a:lnTo>
                      <a:lnTo>
                        <a:pt x="109" y="7324"/>
                      </a:lnTo>
                      <a:lnTo>
                        <a:pt x="112" y="7323"/>
                      </a:lnTo>
                      <a:lnTo>
                        <a:pt x="112" y="7323"/>
                      </a:lnTo>
                      <a:lnTo>
                        <a:pt x="121" y="7321"/>
                      </a:lnTo>
                      <a:lnTo>
                        <a:pt x="132" y="7320"/>
                      </a:lnTo>
                      <a:lnTo>
                        <a:pt x="145" y="7320"/>
                      </a:lnTo>
                      <a:lnTo>
                        <a:pt x="195" y="7372"/>
                      </a:lnTo>
                      <a:lnTo>
                        <a:pt x="76" y="7442"/>
                      </a:lnTo>
                      <a:lnTo>
                        <a:pt x="69" y="7476"/>
                      </a:lnTo>
                      <a:lnTo>
                        <a:pt x="123" y="7492"/>
                      </a:lnTo>
                      <a:lnTo>
                        <a:pt x="160" y="7474"/>
                      </a:lnTo>
                      <a:lnTo>
                        <a:pt x="193" y="7488"/>
                      </a:lnTo>
                      <a:lnTo>
                        <a:pt x="193" y="7531"/>
                      </a:lnTo>
                      <a:lnTo>
                        <a:pt x="181" y="7561"/>
                      </a:lnTo>
                      <a:lnTo>
                        <a:pt x="194" y="7614"/>
                      </a:lnTo>
                      <a:lnTo>
                        <a:pt x="238" y="7654"/>
                      </a:lnTo>
                      <a:lnTo>
                        <a:pt x="228" y="7684"/>
                      </a:lnTo>
                      <a:lnTo>
                        <a:pt x="172" y="7697"/>
                      </a:lnTo>
                      <a:lnTo>
                        <a:pt x="219" y="7760"/>
                      </a:lnTo>
                      <a:lnTo>
                        <a:pt x="246" y="7879"/>
                      </a:lnTo>
                      <a:lnTo>
                        <a:pt x="297" y="7909"/>
                      </a:lnTo>
                      <a:lnTo>
                        <a:pt x="328" y="8091"/>
                      </a:lnTo>
                      <a:lnTo>
                        <a:pt x="551" y="8328"/>
                      </a:lnTo>
                      <a:lnTo>
                        <a:pt x="544" y="8394"/>
                      </a:lnTo>
                      <a:lnTo>
                        <a:pt x="472" y="8388"/>
                      </a:lnTo>
                      <a:lnTo>
                        <a:pt x="472" y="8421"/>
                      </a:lnTo>
                      <a:lnTo>
                        <a:pt x="518" y="8497"/>
                      </a:lnTo>
                      <a:lnTo>
                        <a:pt x="496" y="8537"/>
                      </a:lnTo>
                      <a:lnTo>
                        <a:pt x="473" y="8541"/>
                      </a:lnTo>
                      <a:lnTo>
                        <a:pt x="439" y="8512"/>
                      </a:lnTo>
                      <a:lnTo>
                        <a:pt x="423" y="8551"/>
                      </a:lnTo>
                      <a:lnTo>
                        <a:pt x="584" y="8786"/>
                      </a:lnTo>
                      <a:lnTo>
                        <a:pt x="552" y="8862"/>
                      </a:lnTo>
                      <a:lnTo>
                        <a:pt x="572" y="8898"/>
                      </a:lnTo>
                      <a:lnTo>
                        <a:pt x="523" y="8912"/>
                      </a:lnTo>
                      <a:lnTo>
                        <a:pt x="519" y="8969"/>
                      </a:lnTo>
                      <a:lnTo>
                        <a:pt x="633" y="8961"/>
                      </a:lnTo>
                      <a:lnTo>
                        <a:pt x="670" y="8987"/>
                      </a:lnTo>
                      <a:lnTo>
                        <a:pt x="819" y="8923"/>
                      </a:lnTo>
                      <a:lnTo>
                        <a:pt x="919" y="8945"/>
                      </a:lnTo>
                      <a:lnTo>
                        <a:pt x="960" y="8938"/>
                      </a:lnTo>
                      <a:lnTo>
                        <a:pt x="969" y="8858"/>
                      </a:lnTo>
                      <a:lnTo>
                        <a:pt x="917" y="8759"/>
                      </a:lnTo>
                      <a:lnTo>
                        <a:pt x="990" y="8672"/>
                      </a:lnTo>
                      <a:lnTo>
                        <a:pt x="1003" y="8589"/>
                      </a:lnTo>
                      <a:lnTo>
                        <a:pt x="1063" y="8605"/>
                      </a:lnTo>
                      <a:lnTo>
                        <a:pt x="1096" y="8528"/>
                      </a:lnTo>
                      <a:lnTo>
                        <a:pt x="1218" y="8504"/>
                      </a:lnTo>
                      <a:lnTo>
                        <a:pt x="1249" y="8541"/>
                      </a:lnTo>
                      <a:lnTo>
                        <a:pt x="1355" y="8526"/>
                      </a:lnTo>
                      <a:lnTo>
                        <a:pt x="1435" y="8562"/>
                      </a:lnTo>
                      <a:lnTo>
                        <a:pt x="1530" y="8356"/>
                      </a:lnTo>
                      <a:lnTo>
                        <a:pt x="1576" y="8192"/>
                      </a:lnTo>
                      <a:lnTo>
                        <a:pt x="1575" y="8096"/>
                      </a:lnTo>
                      <a:lnTo>
                        <a:pt x="1610" y="8023"/>
                      </a:lnTo>
                      <a:lnTo>
                        <a:pt x="1590" y="7947"/>
                      </a:lnTo>
                      <a:lnTo>
                        <a:pt x="1592" y="7900"/>
                      </a:lnTo>
                      <a:lnTo>
                        <a:pt x="1653" y="7840"/>
                      </a:lnTo>
                      <a:lnTo>
                        <a:pt x="1655" y="7776"/>
                      </a:lnTo>
                      <a:lnTo>
                        <a:pt x="1621" y="7747"/>
                      </a:lnTo>
                      <a:lnTo>
                        <a:pt x="1665" y="7701"/>
                      </a:lnTo>
                      <a:lnTo>
                        <a:pt x="1650" y="7657"/>
                      </a:lnTo>
                      <a:lnTo>
                        <a:pt x="1584" y="7611"/>
                      </a:lnTo>
                      <a:lnTo>
                        <a:pt x="1604" y="7551"/>
                      </a:lnTo>
                      <a:lnTo>
                        <a:pt x="1647" y="7588"/>
                      </a:lnTo>
                      <a:lnTo>
                        <a:pt x="1683" y="7550"/>
                      </a:lnTo>
                      <a:lnTo>
                        <a:pt x="1643" y="7508"/>
                      </a:lnTo>
                      <a:lnTo>
                        <a:pt x="1679" y="7461"/>
                      </a:lnTo>
                      <a:lnTo>
                        <a:pt x="1655" y="7412"/>
                      </a:lnTo>
                      <a:lnTo>
                        <a:pt x="1698" y="7404"/>
                      </a:lnTo>
                      <a:lnTo>
                        <a:pt x="1688" y="7342"/>
                      </a:lnTo>
                      <a:lnTo>
                        <a:pt x="1587" y="7276"/>
                      </a:lnTo>
                      <a:lnTo>
                        <a:pt x="1586" y="7298"/>
                      </a:lnTo>
                      <a:lnTo>
                        <a:pt x="1569" y="7321"/>
                      </a:lnTo>
                      <a:lnTo>
                        <a:pt x="1581" y="7342"/>
                      </a:lnTo>
                      <a:lnTo>
                        <a:pt x="1591" y="7375"/>
                      </a:lnTo>
                      <a:lnTo>
                        <a:pt x="1580" y="7388"/>
                      </a:lnTo>
                      <a:lnTo>
                        <a:pt x="1561" y="7378"/>
                      </a:lnTo>
                      <a:lnTo>
                        <a:pt x="1541" y="7347"/>
                      </a:lnTo>
                      <a:lnTo>
                        <a:pt x="1519" y="7343"/>
                      </a:lnTo>
                      <a:lnTo>
                        <a:pt x="1484" y="7352"/>
                      </a:lnTo>
                      <a:lnTo>
                        <a:pt x="1452" y="7322"/>
                      </a:lnTo>
                      <a:lnTo>
                        <a:pt x="1443" y="7298"/>
                      </a:lnTo>
                      <a:lnTo>
                        <a:pt x="1470" y="7285"/>
                      </a:lnTo>
                      <a:lnTo>
                        <a:pt x="1503" y="7303"/>
                      </a:lnTo>
                      <a:lnTo>
                        <a:pt x="1550" y="7294"/>
                      </a:lnTo>
                      <a:lnTo>
                        <a:pt x="1587" y="7276"/>
                      </a:lnTo>
                      <a:lnTo>
                        <a:pt x="1590" y="7253"/>
                      </a:lnTo>
                      <a:lnTo>
                        <a:pt x="1667" y="7285"/>
                      </a:lnTo>
                      <a:lnTo>
                        <a:pt x="1701" y="7262"/>
                      </a:lnTo>
                      <a:lnTo>
                        <a:pt x="1676" y="7199"/>
                      </a:lnTo>
                      <a:lnTo>
                        <a:pt x="1533" y="7204"/>
                      </a:lnTo>
                      <a:lnTo>
                        <a:pt x="1497" y="7160"/>
                      </a:lnTo>
                      <a:lnTo>
                        <a:pt x="1542" y="7137"/>
                      </a:lnTo>
                      <a:lnTo>
                        <a:pt x="1716" y="7166"/>
                      </a:lnTo>
                      <a:lnTo>
                        <a:pt x="1770" y="7138"/>
                      </a:lnTo>
                      <a:lnTo>
                        <a:pt x="1772" y="7086"/>
                      </a:lnTo>
                      <a:lnTo>
                        <a:pt x="1862" y="7071"/>
                      </a:lnTo>
                      <a:lnTo>
                        <a:pt x="1925" y="7004"/>
                      </a:lnTo>
                      <a:lnTo>
                        <a:pt x="1950" y="6927"/>
                      </a:lnTo>
                      <a:lnTo>
                        <a:pt x="1975" y="6951"/>
                      </a:lnTo>
                      <a:lnTo>
                        <a:pt x="1981" y="7001"/>
                      </a:lnTo>
                      <a:lnTo>
                        <a:pt x="2032" y="6996"/>
                      </a:lnTo>
                      <a:lnTo>
                        <a:pt x="2054" y="6920"/>
                      </a:lnTo>
                      <a:lnTo>
                        <a:pt x="2087" y="6910"/>
                      </a:lnTo>
                      <a:lnTo>
                        <a:pt x="2099" y="6851"/>
                      </a:lnTo>
                      <a:lnTo>
                        <a:pt x="2117" y="6886"/>
                      </a:lnTo>
                      <a:lnTo>
                        <a:pt x="2104" y="6913"/>
                      </a:lnTo>
                      <a:lnTo>
                        <a:pt x="2137" y="6940"/>
                      </a:lnTo>
                      <a:lnTo>
                        <a:pt x="2164" y="6955"/>
                      </a:lnTo>
                      <a:lnTo>
                        <a:pt x="2184" y="6918"/>
                      </a:lnTo>
                      <a:lnTo>
                        <a:pt x="2184" y="6893"/>
                      </a:lnTo>
                      <a:lnTo>
                        <a:pt x="2143" y="6849"/>
                      </a:lnTo>
                      <a:lnTo>
                        <a:pt x="2120" y="6824"/>
                      </a:lnTo>
                      <a:lnTo>
                        <a:pt x="2126" y="6784"/>
                      </a:lnTo>
                      <a:lnTo>
                        <a:pt x="2086" y="6757"/>
                      </a:lnTo>
                      <a:lnTo>
                        <a:pt x="2026" y="6788"/>
                      </a:lnTo>
                      <a:lnTo>
                        <a:pt x="1956" y="6801"/>
                      </a:lnTo>
                      <a:lnTo>
                        <a:pt x="1860" y="6783"/>
                      </a:lnTo>
                      <a:lnTo>
                        <a:pt x="1826" y="6819"/>
                      </a:lnTo>
                      <a:lnTo>
                        <a:pt x="1800" y="6793"/>
                      </a:lnTo>
                      <a:lnTo>
                        <a:pt x="1812" y="6747"/>
                      </a:lnTo>
                      <a:lnTo>
                        <a:pt x="1785" y="6700"/>
                      </a:lnTo>
                      <a:lnTo>
                        <a:pt x="1772" y="6737"/>
                      </a:lnTo>
                      <a:lnTo>
                        <a:pt x="1698" y="6705"/>
                      </a:lnTo>
                      <a:lnTo>
                        <a:pt x="1668" y="6668"/>
                      </a:lnTo>
                      <a:lnTo>
                        <a:pt x="1635" y="6685"/>
                      </a:lnTo>
                      <a:lnTo>
                        <a:pt x="1509" y="6699"/>
                      </a:lnTo>
                      <a:lnTo>
                        <a:pt x="1455" y="6657"/>
                      </a:lnTo>
                      <a:lnTo>
                        <a:pt x="1504" y="6633"/>
                      </a:lnTo>
                      <a:lnTo>
                        <a:pt x="1608" y="6656"/>
                      </a:lnTo>
                      <a:lnTo>
                        <a:pt x="1618" y="6612"/>
                      </a:lnTo>
                      <a:lnTo>
                        <a:pt x="1682" y="6634"/>
                      </a:lnTo>
                      <a:lnTo>
                        <a:pt x="1747" y="6601"/>
                      </a:lnTo>
                      <a:lnTo>
                        <a:pt x="1835" y="6677"/>
                      </a:lnTo>
                      <a:lnTo>
                        <a:pt x="1869" y="6670"/>
                      </a:lnTo>
                      <a:lnTo>
                        <a:pt x="1844" y="6593"/>
                      </a:lnTo>
                      <a:lnTo>
                        <a:pt x="1929" y="6689"/>
                      </a:lnTo>
                      <a:lnTo>
                        <a:pt x="1942" y="6709"/>
                      </a:lnTo>
                      <a:lnTo>
                        <a:pt x="1968" y="6676"/>
                      </a:lnTo>
                      <a:lnTo>
                        <a:pt x="1955" y="6609"/>
                      </a:lnTo>
                      <a:lnTo>
                        <a:pt x="1870" y="6523"/>
                      </a:lnTo>
                      <a:lnTo>
                        <a:pt x="1890" y="6481"/>
                      </a:lnTo>
                      <a:lnTo>
                        <a:pt x="1947" y="6546"/>
                      </a:lnTo>
                      <a:lnTo>
                        <a:pt x="1997" y="6552"/>
                      </a:lnTo>
                      <a:lnTo>
                        <a:pt x="1998" y="6701"/>
                      </a:lnTo>
                      <a:lnTo>
                        <a:pt x="2026" y="6721"/>
                      </a:lnTo>
                      <a:lnTo>
                        <a:pt x="2062" y="6674"/>
                      </a:lnTo>
                      <a:lnTo>
                        <a:pt x="2088" y="6681"/>
                      </a:lnTo>
                      <a:lnTo>
                        <a:pt x="2165" y="6653"/>
                      </a:lnTo>
                      <a:lnTo>
                        <a:pt x="2241" y="6603"/>
                      </a:lnTo>
                      <a:lnTo>
                        <a:pt x="2254" y="6566"/>
                      </a:lnTo>
                      <a:lnTo>
                        <a:pt x="2290" y="6523"/>
                      </a:lnTo>
                      <a:lnTo>
                        <a:pt x="2277" y="6493"/>
                      </a:lnTo>
                      <a:lnTo>
                        <a:pt x="2300" y="6459"/>
                      </a:lnTo>
                      <a:lnTo>
                        <a:pt x="2282" y="6347"/>
                      </a:lnTo>
                      <a:lnTo>
                        <a:pt x="2251" y="6288"/>
                      </a:lnTo>
                      <a:lnTo>
                        <a:pt x="2184" y="6252"/>
                      </a:lnTo>
                      <a:lnTo>
                        <a:pt x="2161" y="6225"/>
                      </a:lnTo>
                      <a:lnTo>
                        <a:pt x="2194" y="6202"/>
                      </a:lnTo>
                      <a:lnTo>
                        <a:pt x="2174" y="6165"/>
                      </a:lnTo>
                      <a:lnTo>
                        <a:pt x="2154" y="6146"/>
                      </a:lnTo>
                      <a:lnTo>
                        <a:pt x="2117" y="6156"/>
                      </a:lnTo>
                      <a:lnTo>
                        <a:pt x="2096" y="6113"/>
                      </a:lnTo>
                      <a:lnTo>
                        <a:pt x="2039" y="6061"/>
                      </a:lnTo>
                      <a:lnTo>
                        <a:pt x="2009" y="6022"/>
                      </a:lnTo>
                      <a:lnTo>
                        <a:pt x="1962" y="6038"/>
                      </a:lnTo>
                      <a:lnTo>
                        <a:pt x="1922" y="5981"/>
                      </a:lnTo>
                      <a:lnTo>
                        <a:pt x="1889" y="6003"/>
                      </a:lnTo>
                      <a:lnTo>
                        <a:pt x="1853" y="6056"/>
                      </a:lnTo>
                      <a:lnTo>
                        <a:pt x="1835" y="6029"/>
                      </a:lnTo>
                      <a:lnTo>
                        <a:pt x="1852" y="5973"/>
                      </a:lnTo>
                      <a:lnTo>
                        <a:pt x="1789" y="5957"/>
                      </a:lnTo>
                      <a:lnTo>
                        <a:pt x="1802" y="5924"/>
                      </a:lnTo>
                      <a:lnTo>
                        <a:pt x="1855" y="5922"/>
                      </a:lnTo>
                      <a:lnTo>
                        <a:pt x="1851" y="5890"/>
                      </a:lnTo>
                      <a:lnTo>
                        <a:pt x="1790" y="5778"/>
                      </a:lnTo>
                      <a:lnTo>
                        <a:pt x="1813" y="5721"/>
                      </a:lnTo>
                      <a:lnTo>
                        <a:pt x="1772" y="5585"/>
                      </a:lnTo>
                      <a:lnTo>
                        <a:pt x="1802" y="5548"/>
                      </a:lnTo>
                      <a:lnTo>
                        <a:pt x="1777" y="5489"/>
                      </a:lnTo>
                      <a:lnTo>
                        <a:pt x="1773" y="5313"/>
                      </a:lnTo>
                      <a:lnTo>
                        <a:pt x="1847" y="5315"/>
                      </a:lnTo>
                      <a:lnTo>
                        <a:pt x="1870" y="5362"/>
                      </a:lnTo>
                      <a:lnTo>
                        <a:pt x="1883" y="5325"/>
                      </a:lnTo>
                      <a:lnTo>
                        <a:pt x="1845" y="5299"/>
                      </a:lnTo>
                      <a:lnTo>
                        <a:pt x="1845" y="5233"/>
                      </a:lnTo>
                      <a:lnTo>
                        <a:pt x="1825" y="5186"/>
                      </a:lnTo>
                      <a:lnTo>
                        <a:pt x="1848" y="5149"/>
                      </a:lnTo>
                      <a:lnTo>
                        <a:pt x="1877" y="5053"/>
                      </a:lnTo>
                      <a:lnTo>
                        <a:pt x="1917" y="5007"/>
                      </a:lnTo>
                      <a:lnTo>
                        <a:pt x="1919" y="4953"/>
                      </a:lnTo>
                      <a:lnTo>
                        <a:pt x="1839" y="4907"/>
                      </a:lnTo>
                      <a:lnTo>
                        <a:pt x="1832" y="4834"/>
                      </a:lnTo>
                      <a:lnTo>
                        <a:pt x="1861" y="4800"/>
                      </a:lnTo>
                      <a:lnTo>
                        <a:pt x="1916" y="4851"/>
                      </a:lnTo>
                      <a:lnTo>
                        <a:pt x="1941" y="4807"/>
                      </a:lnTo>
                      <a:lnTo>
                        <a:pt x="1998" y="4779"/>
                      </a:lnTo>
                      <a:lnTo>
                        <a:pt x="2020" y="4677"/>
                      </a:lnTo>
                      <a:lnTo>
                        <a:pt x="1993" y="4611"/>
                      </a:lnTo>
                      <a:lnTo>
                        <a:pt x="1979" y="4541"/>
                      </a:lnTo>
                      <a:lnTo>
                        <a:pt x="2019" y="4588"/>
                      </a:lnTo>
                      <a:lnTo>
                        <a:pt x="2049" y="4590"/>
                      </a:lnTo>
                      <a:lnTo>
                        <a:pt x="2053" y="4627"/>
                      </a:lnTo>
                      <a:lnTo>
                        <a:pt x="2083" y="4623"/>
                      </a:lnTo>
                      <a:lnTo>
                        <a:pt x="2093" y="4560"/>
                      </a:lnTo>
                      <a:lnTo>
                        <a:pt x="2146" y="4580"/>
                      </a:lnTo>
                      <a:lnTo>
                        <a:pt x="2172" y="4540"/>
                      </a:lnTo>
                      <a:lnTo>
                        <a:pt x="2152" y="4480"/>
                      </a:lnTo>
                      <a:lnTo>
                        <a:pt x="2201" y="4416"/>
                      </a:lnTo>
                      <a:lnTo>
                        <a:pt x="2241" y="4389"/>
                      </a:lnTo>
                      <a:lnTo>
                        <a:pt x="2270" y="4282"/>
                      </a:lnTo>
                      <a:lnTo>
                        <a:pt x="2360" y="4282"/>
                      </a:lnTo>
                      <a:lnTo>
                        <a:pt x="2413" y="4248"/>
                      </a:lnTo>
                      <a:lnTo>
                        <a:pt x="2428" y="4159"/>
                      </a:lnTo>
                      <a:lnTo>
                        <a:pt x="2458" y="4135"/>
                      </a:lnTo>
                      <a:lnTo>
                        <a:pt x="2475" y="4149"/>
                      </a:lnTo>
                      <a:lnTo>
                        <a:pt x="2495" y="4099"/>
                      </a:lnTo>
                      <a:lnTo>
                        <a:pt x="2562" y="4168"/>
                      </a:lnTo>
                      <a:lnTo>
                        <a:pt x="2605" y="4124"/>
                      </a:lnTo>
                      <a:lnTo>
                        <a:pt x="2608" y="4061"/>
                      </a:lnTo>
                      <a:lnTo>
                        <a:pt x="2677" y="3990"/>
                      </a:lnTo>
                      <a:lnTo>
                        <a:pt x="2705" y="4040"/>
                      </a:lnTo>
                      <a:lnTo>
                        <a:pt x="2942" y="3785"/>
                      </a:lnTo>
                      <a:lnTo>
                        <a:pt x="3004" y="3626"/>
                      </a:lnTo>
                      <a:lnTo>
                        <a:pt x="3037" y="3559"/>
                      </a:lnTo>
                      <a:lnTo>
                        <a:pt x="3077" y="3552"/>
                      </a:lnTo>
                      <a:lnTo>
                        <a:pt x="3107" y="3541"/>
                      </a:lnTo>
                      <a:lnTo>
                        <a:pt x="3139" y="3515"/>
                      </a:lnTo>
                      <a:lnTo>
                        <a:pt x="3126" y="3498"/>
                      </a:lnTo>
                      <a:lnTo>
                        <a:pt x="3072" y="3519"/>
                      </a:lnTo>
                      <a:lnTo>
                        <a:pt x="3072" y="3482"/>
                      </a:lnTo>
                      <a:lnTo>
                        <a:pt x="3096" y="3459"/>
                      </a:lnTo>
                      <a:lnTo>
                        <a:pt x="3089" y="3412"/>
                      </a:lnTo>
                      <a:lnTo>
                        <a:pt x="3025" y="3400"/>
                      </a:lnTo>
                      <a:lnTo>
                        <a:pt x="2964" y="3304"/>
                      </a:lnTo>
                      <a:lnTo>
                        <a:pt x="3001" y="3324"/>
                      </a:lnTo>
                      <a:lnTo>
                        <a:pt x="3018" y="3291"/>
                      </a:lnTo>
                      <a:lnTo>
                        <a:pt x="2960" y="3234"/>
                      </a:lnTo>
                      <a:lnTo>
                        <a:pt x="3003" y="3142"/>
                      </a:lnTo>
                      <a:lnTo>
                        <a:pt x="3045" y="3144"/>
                      </a:lnTo>
                      <a:lnTo>
                        <a:pt x="3076" y="3097"/>
                      </a:lnTo>
                      <a:lnTo>
                        <a:pt x="3109" y="3080"/>
                      </a:lnTo>
                      <a:lnTo>
                        <a:pt x="3121" y="2961"/>
                      </a:lnTo>
                      <a:lnTo>
                        <a:pt x="3037" y="2859"/>
                      </a:lnTo>
                      <a:lnTo>
                        <a:pt x="3120" y="2818"/>
                      </a:lnTo>
                      <a:lnTo>
                        <a:pt x="3139" y="2752"/>
                      </a:lnTo>
                      <a:lnTo>
                        <a:pt x="3193" y="2794"/>
                      </a:lnTo>
                      <a:lnTo>
                        <a:pt x="3239" y="2784"/>
                      </a:lnTo>
                      <a:lnTo>
                        <a:pt x="3205" y="2708"/>
                      </a:lnTo>
                      <a:lnTo>
                        <a:pt x="3262" y="2700"/>
                      </a:lnTo>
                      <a:lnTo>
                        <a:pt x="3282" y="2667"/>
                      </a:lnTo>
                      <a:lnTo>
                        <a:pt x="3178" y="2589"/>
                      </a:lnTo>
                      <a:lnTo>
                        <a:pt x="3292" y="2631"/>
                      </a:lnTo>
                      <a:lnTo>
                        <a:pt x="3327" y="2574"/>
                      </a:lnTo>
                      <a:lnTo>
                        <a:pt x="3354" y="2544"/>
                      </a:lnTo>
                      <a:lnTo>
                        <a:pt x="3346" y="2477"/>
                      </a:lnTo>
                      <a:lnTo>
                        <a:pt x="3373" y="2447"/>
                      </a:lnTo>
                      <a:lnTo>
                        <a:pt x="3423" y="2530"/>
                      </a:lnTo>
                      <a:lnTo>
                        <a:pt x="3467" y="2446"/>
                      </a:lnTo>
                      <a:lnTo>
                        <a:pt x="3497" y="2463"/>
                      </a:lnTo>
                      <a:lnTo>
                        <a:pt x="3497" y="2516"/>
                      </a:lnTo>
                      <a:lnTo>
                        <a:pt x="3580" y="2549"/>
                      </a:lnTo>
                      <a:lnTo>
                        <a:pt x="3626" y="2472"/>
                      </a:lnTo>
                      <a:lnTo>
                        <a:pt x="3663" y="2484"/>
                      </a:lnTo>
                      <a:lnTo>
                        <a:pt x="3770" y="2464"/>
                      </a:lnTo>
                      <a:lnTo>
                        <a:pt x="3853" y="2513"/>
                      </a:lnTo>
                      <a:lnTo>
                        <a:pt x="3887" y="2470"/>
                      </a:lnTo>
                      <a:lnTo>
                        <a:pt x="3909" y="2460"/>
                      </a:lnTo>
                      <a:lnTo>
                        <a:pt x="3757" y="221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Freeform 73">
                  <a:extLst>
                    <a:ext uri="{FF2B5EF4-FFF2-40B4-BE49-F238E27FC236}">
                      <a16:creationId xmlns:a16="http://schemas.microsoft.com/office/drawing/2014/main" id="{A1A38E0F-78D6-314F-B604-D491A2710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6763" y="3024188"/>
                  <a:ext cx="22225" cy="28575"/>
                </a:xfrm>
                <a:custGeom>
                  <a:avLst/>
                  <a:gdLst>
                    <a:gd name="T0" fmla="*/ 0 w 70"/>
                    <a:gd name="T1" fmla="*/ 43 h 89"/>
                    <a:gd name="T2" fmla="*/ 6 w 70"/>
                    <a:gd name="T3" fmla="*/ 89 h 89"/>
                    <a:gd name="T4" fmla="*/ 33 w 70"/>
                    <a:gd name="T5" fmla="*/ 37 h 89"/>
                    <a:gd name="T6" fmla="*/ 70 w 70"/>
                    <a:gd name="T7" fmla="*/ 42 h 89"/>
                    <a:gd name="T8" fmla="*/ 63 w 70"/>
                    <a:gd name="T9" fmla="*/ 0 h 89"/>
                    <a:gd name="T10" fmla="*/ 0 w 70"/>
                    <a:gd name="T11" fmla="*/ 43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89">
                      <a:moveTo>
                        <a:pt x="0" y="43"/>
                      </a:moveTo>
                      <a:lnTo>
                        <a:pt x="6" y="89"/>
                      </a:lnTo>
                      <a:lnTo>
                        <a:pt x="33" y="37"/>
                      </a:lnTo>
                      <a:lnTo>
                        <a:pt x="70" y="42"/>
                      </a:lnTo>
                      <a:lnTo>
                        <a:pt x="63" y="0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4" name="Freeform 74">
                  <a:extLst>
                    <a:ext uri="{FF2B5EF4-FFF2-40B4-BE49-F238E27FC236}">
                      <a16:creationId xmlns:a16="http://schemas.microsoft.com/office/drawing/2014/main" id="{7F753675-045C-0543-A8A9-FBC18E549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8500" y="2570163"/>
                  <a:ext cx="15875" cy="23813"/>
                </a:xfrm>
                <a:custGeom>
                  <a:avLst/>
                  <a:gdLst>
                    <a:gd name="T0" fmla="*/ 7 w 50"/>
                    <a:gd name="T1" fmla="*/ 50 h 76"/>
                    <a:gd name="T2" fmla="*/ 40 w 50"/>
                    <a:gd name="T3" fmla="*/ 76 h 76"/>
                    <a:gd name="T4" fmla="*/ 50 w 50"/>
                    <a:gd name="T5" fmla="*/ 59 h 76"/>
                    <a:gd name="T6" fmla="*/ 0 w 50"/>
                    <a:gd name="T7" fmla="*/ 0 h 76"/>
                    <a:gd name="T8" fmla="*/ 7 w 50"/>
                    <a:gd name="T9" fmla="*/ 5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76">
                      <a:moveTo>
                        <a:pt x="7" y="50"/>
                      </a:moveTo>
                      <a:lnTo>
                        <a:pt x="40" y="76"/>
                      </a:lnTo>
                      <a:lnTo>
                        <a:pt x="50" y="59"/>
                      </a:lnTo>
                      <a:lnTo>
                        <a:pt x="0" y="0"/>
                      </a:lnTo>
                      <a:lnTo>
                        <a:pt x="7" y="5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5" name="Freeform 76">
                  <a:extLst>
                    <a:ext uri="{FF2B5EF4-FFF2-40B4-BE49-F238E27FC236}">
                      <a16:creationId xmlns:a16="http://schemas.microsoft.com/office/drawing/2014/main" id="{D682B71B-72C0-C34C-9C04-45A202326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0713" y="2771775"/>
                  <a:ext cx="22225" cy="15875"/>
                </a:xfrm>
                <a:custGeom>
                  <a:avLst/>
                  <a:gdLst>
                    <a:gd name="T0" fmla="*/ 0 w 70"/>
                    <a:gd name="T1" fmla="*/ 14 h 46"/>
                    <a:gd name="T2" fmla="*/ 33 w 70"/>
                    <a:gd name="T3" fmla="*/ 46 h 46"/>
                    <a:gd name="T4" fmla="*/ 70 w 70"/>
                    <a:gd name="T5" fmla="*/ 26 h 46"/>
                    <a:gd name="T6" fmla="*/ 47 w 70"/>
                    <a:gd name="T7" fmla="*/ 0 h 46"/>
                    <a:gd name="T8" fmla="*/ 0 w 70"/>
                    <a:gd name="T9" fmla="*/ 14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46">
                      <a:moveTo>
                        <a:pt x="0" y="14"/>
                      </a:moveTo>
                      <a:lnTo>
                        <a:pt x="33" y="46"/>
                      </a:lnTo>
                      <a:lnTo>
                        <a:pt x="70" y="26"/>
                      </a:lnTo>
                      <a:lnTo>
                        <a:pt x="47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96" name="Group 336">
                <a:extLst>
                  <a:ext uri="{FF2B5EF4-FFF2-40B4-BE49-F238E27FC236}">
                    <a16:creationId xmlns:a16="http://schemas.microsoft.com/office/drawing/2014/main" id="{A8EAF968-48BC-AE43-ACF2-462D845B53EC}"/>
                  </a:ext>
                </a:extLst>
              </p:cNvPr>
              <p:cNvGrpSpPr/>
              <p:nvPr/>
            </p:nvGrpSpPr>
            <p:grpSpPr>
              <a:xfrm>
                <a:off x="8874854" y="2154449"/>
                <a:ext cx="882334" cy="1521938"/>
                <a:chOff x="4629150" y="369888"/>
                <a:chExt cx="1128713" cy="2316163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97" name="Freeform 77">
                  <a:extLst>
                    <a:ext uri="{FF2B5EF4-FFF2-40B4-BE49-F238E27FC236}">
                      <a16:creationId xmlns:a16="http://schemas.microsoft.com/office/drawing/2014/main" id="{15D8277F-CC67-454F-9188-3AFE0EE9B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7588" y="2563813"/>
                  <a:ext cx="22225" cy="28575"/>
                </a:xfrm>
                <a:custGeom>
                  <a:avLst/>
                  <a:gdLst>
                    <a:gd name="T0" fmla="*/ 67 w 67"/>
                    <a:gd name="T1" fmla="*/ 73 h 89"/>
                    <a:gd name="T2" fmla="*/ 54 w 67"/>
                    <a:gd name="T3" fmla="*/ 12 h 89"/>
                    <a:gd name="T4" fmla="*/ 17 w 67"/>
                    <a:gd name="T5" fmla="*/ 0 h 89"/>
                    <a:gd name="T6" fmla="*/ 0 w 67"/>
                    <a:gd name="T7" fmla="*/ 14 h 89"/>
                    <a:gd name="T8" fmla="*/ 1 w 67"/>
                    <a:gd name="T9" fmla="*/ 69 h 89"/>
                    <a:gd name="T10" fmla="*/ 21 w 67"/>
                    <a:gd name="T11" fmla="*/ 89 h 89"/>
                    <a:gd name="T12" fmla="*/ 67 w 67"/>
                    <a:gd name="T13" fmla="*/ 73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89">
                      <a:moveTo>
                        <a:pt x="67" y="73"/>
                      </a:moveTo>
                      <a:lnTo>
                        <a:pt x="54" y="12"/>
                      </a:lnTo>
                      <a:lnTo>
                        <a:pt x="17" y="0"/>
                      </a:lnTo>
                      <a:lnTo>
                        <a:pt x="0" y="14"/>
                      </a:lnTo>
                      <a:lnTo>
                        <a:pt x="1" y="69"/>
                      </a:lnTo>
                      <a:lnTo>
                        <a:pt x="21" y="89"/>
                      </a:lnTo>
                      <a:lnTo>
                        <a:pt x="67" y="7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8" name="Freeform 78">
                  <a:extLst>
                    <a:ext uri="{FF2B5EF4-FFF2-40B4-BE49-F238E27FC236}">
                      <a16:creationId xmlns:a16="http://schemas.microsoft.com/office/drawing/2014/main" id="{75F035D1-AC1A-334F-9C6A-2C0EE079B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2188" y="2620963"/>
                  <a:ext cx="17463" cy="23813"/>
                </a:xfrm>
                <a:custGeom>
                  <a:avLst/>
                  <a:gdLst>
                    <a:gd name="T0" fmla="*/ 3 w 57"/>
                    <a:gd name="T1" fmla="*/ 17 h 73"/>
                    <a:gd name="T2" fmla="*/ 0 w 57"/>
                    <a:gd name="T3" fmla="*/ 33 h 73"/>
                    <a:gd name="T4" fmla="*/ 20 w 57"/>
                    <a:gd name="T5" fmla="*/ 73 h 73"/>
                    <a:gd name="T6" fmla="*/ 57 w 57"/>
                    <a:gd name="T7" fmla="*/ 37 h 73"/>
                    <a:gd name="T8" fmla="*/ 47 w 57"/>
                    <a:gd name="T9" fmla="*/ 0 h 73"/>
                    <a:gd name="T10" fmla="*/ 3 w 57"/>
                    <a:gd name="T11" fmla="*/ 17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3">
                      <a:moveTo>
                        <a:pt x="3" y="17"/>
                      </a:moveTo>
                      <a:lnTo>
                        <a:pt x="0" y="33"/>
                      </a:lnTo>
                      <a:lnTo>
                        <a:pt x="20" y="73"/>
                      </a:lnTo>
                      <a:lnTo>
                        <a:pt x="57" y="37"/>
                      </a:lnTo>
                      <a:lnTo>
                        <a:pt x="47" y="0"/>
                      </a:lnTo>
                      <a:lnTo>
                        <a:pt x="3" y="1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9" name="Freeform 79">
                  <a:extLst>
                    <a:ext uri="{FF2B5EF4-FFF2-40B4-BE49-F238E27FC236}">
                      <a16:creationId xmlns:a16="http://schemas.microsoft.com/office/drawing/2014/main" id="{AD4F2750-3B50-2A4B-9141-E34D6B55F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000" y="2620963"/>
                  <a:ext cx="12700" cy="20638"/>
                </a:xfrm>
                <a:custGeom>
                  <a:avLst/>
                  <a:gdLst>
                    <a:gd name="T0" fmla="*/ 0 w 40"/>
                    <a:gd name="T1" fmla="*/ 10 h 65"/>
                    <a:gd name="T2" fmla="*/ 34 w 40"/>
                    <a:gd name="T3" fmla="*/ 65 h 65"/>
                    <a:gd name="T4" fmla="*/ 40 w 40"/>
                    <a:gd name="T5" fmla="*/ 25 h 65"/>
                    <a:gd name="T6" fmla="*/ 26 w 40"/>
                    <a:gd name="T7" fmla="*/ 0 h 65"/>
                    <a:gd name="T8" fmla="*/ 0 w 40"/>
                    <a:gd name="T9" fmla="*/ 1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65">
                      <a:moveTo>
                        <a:pt x="0" y="10"/>
                      </a:moveTo>
                      <a:lnTo>
                        <a:pt x="34" y="65"/>
                      </a:lnTo>
                      <a:lnTo>
                        <a:pt x="40" y="25"/>
                      </a:lnTo>
                      <a:lnTo>
                        <a:pt x="26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0" name="Freeform 80">
                  <a:extLst>
                    <a:ext uri="{FF2B5EF4-FFF2-40B4-BE49-F238E27FC236}">
                      <a16:creationId xmlns:a16="http://schemas.microsoft.com/office/drawing/2014/main" id="{37F572C4-9294-954A-BC4F-83C9F9941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3138" y="2632075"/>
                  <a:ext cx="14288" cy="17463"/>
                </a:xfrm>
                <a:custGeom>
                  <a:avLst/>
                  <a:gdLst>
                    <a:gd name="T0" fmla="*/ 0 w 46"/>
                    <a:gd name="T1" fmla="*/ 37 h 54"/>
                    <a:gd name="T2" fmla="*/ 31 w 46"/>
                    <a:gd name="T3" fmla="*/ 54 h 54"/>
                    <a:gd name="T4" fmla="*/ 46 w 46"/>
                    <a:gd name="T5" fmla="*/ 37 h 54"/>
                    <a:gd name="T6" fmla="*/ 10 w 46"/>
                    <a:gd name="T7" fmla="*/ 0 h 54"/>
                    <a:gd name="T8" fmla="*/ 0 w 46"/>
                    <a:gd name="T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54">
                      <a:moveTo>
                        <a:pt x="0" y="37"/>
                      </a:moveTo>
                      <a:lnTo>
                        <a:pt x="31" y="54"/>
                      </a:lnTo>
                      <a:lnTo>
                        <a:pt x="46" y="37"/>
                      </a:lnTo>
                      <a:lnTo>
                        <a:pt x="1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1" name="Freeform 81">
                  <a:extLst>
                    <a:ext uri="{FF2B5EF4-FFF2-40B4-BE49-F238E27FC236}">
                      <a16:creationId xmlns:a16="http://schemas.microsoft.com/office/drawing/2014/main" id="{578BF878-AEFC-C343-B4F1-39ABBFAEA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050" y="2606675"/>
                  <a:ext cx="15875" cy="28575"/>
                </a:xfrm>
                <a:custGeom>
                  <a:avLst/>
                  <a:gdLst>
                    <a:gd name="T0" fmla="*/ 0 w 47"/>
                    <a:gd name="T1" fmla="*/ 57 h 90"/>
                    <a:gd name="T2" fmla="*/ 21 w 47"/>
                    <a:gd name="T3" fmla="*/ 90 h 90"/>
                    <a:gd name="T4" fmla="*/ 43 w 47"/>
                    <a:gd name="T5" fmla="*/ 70 h 90"/>
                    <a:gd name="T6" fmla="*/ 47 w 47"/>
                    <a:gd name="T7" fmla="*/ 20 h 90"/>
                    <a:gd name="T8" fmla="*/ 30 w 47"/>
                    <a:gd name="T9" fmla="*/ 0 h 90"/>
                    <a:gd name="T10" fmla="*/ 0 w 47"/>
                    <a:gd name="T11" fmla="*/ 57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90">
                      <a:moveTo>
                        <a:pt x="0" y="57"/>
                      </a:moveTo>
                      <a:lnTo>
                        <a:pt x="21" y="90"/>
                      </a:lnTo>
                      <a:lnTo>
                        <a:pt x="43" y="70"/>
                      </a:lnTo>
                      <a:lnTo>
                        <a:pt x="47" y="20"/>
                      </a:lnTo>
                      <a:lnTo>
                        <a:pt x="30" y="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2" name="Freeform 82">
                  <a:extLst>
                    <a:ext uri="{FF2B5EF4-FFF2-40B4-BE49-F238E27FC236}">
                      <a16:creationId xmlns:a16="http://schemas.microsoft.com/office/drawing/2014/main" id="{9832A2D1-B06F-CD47-8A73-35D3EB095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9150" y="2574925"/>
                  <a:ext cx="55563" cy="74613"/>
                </a:xfrm>
                <a:custGeom>
                  <a:avLst/>
                  <a:gdLst>
                    <a:gd name="T0" fmla="*/ 92 w 179"/>
                    <a:gd name="T1" fmla="*/ 0 h 238"/>
                    <a:gd name="T2" fmla="*/ 79 w 179"/>
                    <a:gd name="T3" fmla="*/ 6 h 238"/>
                    <a:gd name="T4" fmla="*/ 96 w 179"/>
                    <a:gd name="T5" fmla="*/ 27 h 238"/>
                    <a:gd name="T6" fmla="*/ 89 w 179"/>
                    <a:gd name="T7" fmla="*/ 60 h 238"/>
                    <a:gd name="T8" fmla="*/ 59 w 179"/>
                    <a:gd name="T9" fmla="*/ 43 h 238"/>
                    <a:gd name="T10" fmla="*/ 53 w 179"/>
                    <a:gd name="T11" fmla="*/ 80 h 238"/>
                    <a:gd name="T12" fmla="*/ 40 w 179"/>
                    <a:gd name="T13" fmla="*/ 110 h 238"/>
                    <a:gd name="T14" fmla="*/ 0 w 179"/>
                    <a:gd name="T15" fmla="*/ 73 h 238"/>
                    <a:gd name="T16" fmla="*/ 0 w 179"/>
                    <a:gd name="T17" fmla="*/ 103 h 238"/>
                    <a:gd name="T18" fmla="*/ 26 w 179"/>
                    <a:gd name="T19" fmla="*/ 154 h 238"/>
                    <a:gd name="T20" fmla="*/ 54 w 179"/>
                    <a:gd name="T21" fmla="*/ 203 h 238"/>
                    <a:gd name="T22" fmla="*/ 110 w 179"/>
                    <a:gd name="T23" fmla="*/ 196 h 238"/>
                    <a:gd name="T24" fmla="*/ 138 w 179"/>
                    <a:gd name="T25" fmla="*/ 238 h 238"/>
                    <a:gd name="T26" fmla="*/ 160 w 179"/>
                    <a:gd name="T27" fmla="*/ 208 h 238"/>
                    <a:gd name="T28" fmla="*/ 110 w 179"/>
                    <a:gd name="T29" fmla="*/ 182 h 238"/>
                    <a:gd name="T30" fmla="*/ 107 w 179"/>
                    <a:gd name="T31" fmla="*/ 152 h 238"/>
                    <a:gd name="T32" fmla="*/ 133 w 179"/>
                    <a:gd name="T33" fmla="*/ 146 h 238"/>
                    <a:gd name="T34" fmla="*/ 129 w 179"/>
                    <a:gd name="T35" fmla="*/ 96 h 238"/>
                    <a:gd name="T36" fmla="*/ 179 w 179"/>
                    <a:gd name="T37" fmla="*/ 102 h 238"/>
                    <a:gd name="T38" fmla="*/ 92 w 179"/>
                    <a:gd name="T39" fmla="*/ 0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79" h="238">
                      <a:moveTo>
                        <a:pt x="92" y="0"/>
                      </a:moveTo>
                      <a:lnTo>
                        <a:pt x="79" y="6"/>
                      </a:lnTo>
                      <a:lnTo>
                        <a:pt x="96" y="27"/>
                      </a:lnTo>
                      <a:lnTo>
                        <a:pt x="89" y="60"/>
                      </a:lnTo>
                      <a:lnTo>
                        <a:pt x="59" y="43"/>
                      </a:lnTo>
                      <a:lnTo>
                        <a:pt x="53" y="80"/>
                      </a:lnTo>
                      <a:lnTo>
                        <a:pt x="40" y="110"/>
                      </a:lnTo>
                      <a:lnTo>
                        <a:pt x="0" y="73"/>
                      </a:lnTo>
                      <a:lnTo>
                        <a:pt x="0" y="103"/>
                      </a:lnTo>
                      <a:lnTo>
                        <a:pt x="26" y="154"/>
                      </a:lnTo>
                      <a:lnTo>
                        <a:pt x="54" y="203"/>
                      </a:lnTo>
                      <a:lnTo>
                        <a:pt x="110" y="196"/>
                      </a:lnTo>
                      <a:lnTo>
                        <a:pt x="138" y="238"/>
                      </a:lnTo>
                      <a:lnTo>
                        <a:pt x="160" y="208"/>
                      </a:lnTo>
                      <a:lnTo>
                        <a:pt x="110" y="182"/>
                      </a:lnTo>
                      <a:lnTo>
                        <a:pt x="107" y="152"/>
                      </a:lnTo>
                      <a:lnTo>
                        <a:pt x="133" y="146"/>
                      </a:lnTo>
                      <a:lnTo>
                        <a:pt x="129" y="96"/>
                      </a:lnTo>
                      <a:lnTo>
                        <a:pt x="179" y="102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3" name="Freeform 83">
                  <a:extLst>
                    <a:ext uri="{FF2B5EF4-FFF2-40B4-BE49-F238E27FC236}">
                      <a16:creationId xmlns:a16="http://schemas.microsoft.com/office/drawing/2014/main" id="{F781B623-DDBC-0448-A74C-E9B53F3635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2025" y="2001838"/>
                  <a:ext cx="31750" cy="23813"/>
                </a:xfrm>
                <a:custGeom>
                  <a:avLst/>
                  <a:gdLst>
                    <a:gd name="T0" fmla="*/ 84 w 100"/>
                    <a:gd name="T1" fmla="*/ 3 h 74"/>
                    <a:gd name="T2" fmla="*/ 13 w 100"/>
                    <a:gd name="T3" fmla="*/ 0 h 74"/>
                    <a:gd name="T4" fmla="*/ 0 w 100"/>
                    <a:gd name="T5" fmla="*/ 20 h 74"/>
                    <a:gd name="T6" fmla="*/ 27 w 100"/>
                    <a:gd name="T7" fmla="*/ 74 h 74"/>
                    <a:gd name="T8" fmla="*/ 74 w 100"/>
                    <a:gd name="T9" fmla="*/ 62 h 74"/>
                    <a:gd name="T10" fmla="*/ 64 w 100"/>
                    <a:gd name="T11" fmla="*/ 34 h 74"/>
                    <a:gd name="T12" fmla="*/ 100 w 100"/>
                    <a:gd name="T13" fmla="*/ 39 h 74"/>
                    <a:gd name="T14" fmla="*/ 84 w 100"/>
                    <a:gd name="T15" fmla="*/ 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0" h="74">
                      <a:moveTo>
                        <a:pt x="84" y="3"/>
                      </a:moveTo>
                      <a:lnTo>
                        <a:pt x="13" y="0"/>
                      </a:lnTo>
                      <a:lnTo>
                        <a:pt x="0" y="20"/>
                      </a:lnTo>
                      <a:lnTo>
                        <a:pt x="27" y="74"/>
                      </a:lnTo>
                      <a:lnTo>
                        <a:pt x="74" y="62"/>
                      </a:lnTo>
                      <a:lnTo>
                        <a:pt x="64" y="34"/>
                      </a:lnTo>
                      <a:lnTo>
                        <a:pt x="100" y="39"/>
                      </a:lnTo>
                      <a:lnTo>
                        <a:pt x="84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4" name="Freeform 84">
                  <a:extLst>
                    <a:ext uri="{FF2B5EF4-FFF2-40B4-BE49-F238E27FC236}">
                      <a16:creationId xmlns:a16="http://schemas.microsoft.com/office/drawing/2014/main" id="{0FE17251-A945-724F-B191-0FEA1C607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2513" y="2587625"/>
                  <a:ext cx="20638" cy="15875"/>
                </a:xfrm>
                <a:custGeom>
                  <a:avLst/>
                  <a:gdLst>
                    <a:gd name="T0" fmla="*/ 34 w 64"/>
                    <a:gd name="T1" fmla="*/ 0 h 47"/>
                    <a:gd name="T2" fmla="*/ 0 w 64"/>
                    <a:gd name="T3" fmla="*/ 14 h 47"/>
                    <a:gd name="T4" fmla="*/ 32 w 64"/>
                    <a:gd name="T5" fmla="*/ 47 h 47"/>
                    <a:gd name="T6" fmla="*/ 64 w 64"/>
                    <a:gd name="T7" fmla="*/ 40 h 47"/>
                    <a:gd name="T8" fmla="*/ 64 w 64"/>
                    <a:gd name="T9" fmla="*/ 14 h 47"/>
                    <a:gd name="T10" fmla="*/ 34 w 64"/>
                    <a:gd name="T11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47">
                      <a:moveTo>
                        <a:pt x="34" y="0"/>
                      </a:moveTo>
                      <a:lnTo>
                        <a:pt x="0" y="14"/>
                      </a:lnTo>
                      <a:lnTo>
                        <a:pt x="32" y="47"/>
                      </a:lnTo>
                      <a:lnTo>
                        <a:pt x="64" y="40"/>
                      </a:lnTo>
                      <a:lnTo>
                        <a:pt x="64" y="14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5" name="Freeform 85">
                  <a:extLst>
                    <a:ext uri="{FF2B5EF4-FFF2-40B4-BE49-F238E27FC236}">
                      <a16:creationId xmlns:a16="http://schemas.microsoft.com/office/drawing/2014/main" id="{6E94DBF0-317A-EE46-BD39-C3369AD62B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6188" y="2225675"/>
                  <a:ext cx="22225" cy="25400"/>
                </a:xfrm>
                <a:custGeom>
                  <a:avLst/>
                  <a:gdLst>
                    <a:gd name="T0" fmla="*/ 39 w 70"/>
                    <a:gd name="T1" fmla="*/ 83 h 83"/>
                    <a:gd name="T2" fmla="*/ 39 w 70"/>
                    <a:gd name="T3" fmla="*/ 52 h 83"/>
                    <a:gd name="T4" fmla="*/ 70 w 70"/>
                    <a:gd name="T5" fmla="*/ 24 h 83"/>
                    <a:gd name="T6" fmla="*/ 51 w 70"/>
                    <a:gd name="T7" fmla="*/ 0 h 83"/>
                    <a:gd name="T8" fmla="*/ 0 w 70"/>
                    <a:gd name="T9" fmla="*/ 8 h 83"/>
                    <a:gd name="T10" fmla="*/ 0 w 70"/>
                    <a:gd name="T11" fmla="*/ 45 h 83"/>
                    <a:gd name="T12" fmla="*/ 2 w 70"/>
                    <a:gd name="T13" fmla="*/ 75 h 83"/>
                    <a:gd name="T14" fmla="*/ 39 w 70"/>
                    <a:gd name="T15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" h="83">
                      <a:moveTo>
                        <a:pt x="39" y="83"/>
                      </a:moveTo>
                      <a:lnTo>
                        <a:pt x="39" y="52"/>
                      </a:lnTo>
                      <a:lnTo>
                        <a:pt x="70" y="24"/>
                      </a:lnTo>
                      <a:lnTo>
                        <a:pt x="51" y="0"/>
                      </a:lnTo>
                      <a:lnTo>
                        <a:pt x="0" y="8"/>
                      </a:lnTo>
                      <a:lnTo>
                        <a:pt x="0" y="45"/>
                      </a:lnTo>
                      <a:lnTo>
                        <a:pt x="2" y="75"/>
                      </a:lnTo>
                      <a:lnTo>
                        <a:pt x="39" y="8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6" name="Freeform 86">
                  <a:extLst>
                    <a:ext uri="{FF2B5EF4-FFF2-40B4-BE49-F238E27FC236}">
                      <a16:creationId xmlns:a16="http://schemas.microsoft.com/office/drawing/2014/main" id="{8858EBE6-FF86-AC44-85C0-2B9E2CAF6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3450" y="369888"/>
                  <a:ext cx="1014413" cy="2316163"/>
                </a:xfrm>
                <a:custGeom>
                  <a:avLst/>
                  <a:gdLst>
                    <a:gd name="T0" fmla="*/ 2868 w 3193"/>
                    <a:gd name="T1" fmla="*/ 4722 h 7298"/>
                    <a:gd name="T2" fmla="*/ 2763 w 3193"/>
                    <a:gd name="T3" fmla="*/ 4200 h 7298"/>
                    <a:gd name="T4" fmla="*/ 2629 w 3193"/>
                    <a:gd name="T5" fmla="*/ 3736 h 7298"/>
                    <a:gd name="T6" fmla="*/ 2772 w 3193"/>
                    <a:gd name="T7" fmla="*/ 3406 h 7298"/>
                    <a:gd name="T8" fmla="*/ 2759 w 3193"/>
                    <a:gd name="T9" fmla="*/ 1922 h 7298"/>
                    <a:gd name="T10" fmla="*/ 2349 w 3193"/>
                    <a:gd name="T11" fmla="*/ 1491 h 7298"/>
                    <a:gd name="T12" fmla="*/ 2178 w 3193"/>
                    <a:gd name="T13" fmla="*/ 997 h 7298"/>
                    <a:gd name="T14" fmla="*/ 2084 w 3193"/>
                    <a:gd name="T15" fmla="*/ 1041 h 7298"/>
                    <a:gd name="T16" fmla="*/ 1953 w 3193"/>
                    <a:gd name="T17" fmla="*/ 1058 h 7298"/>
                    <a:gd name="T18" fmla="*/ 1949 w 3193"/>
                    <a:gd name="T19" fmla="*/ 962 h 7298"/>
                    <a:gd name="T20" fmla="*/ 1893 w 3193"/>
                    <a:gd name="T21" fmla="*/ 936 h 7298"/>
                    <a:gd name="T22" fmla="*/ 1941 w 3193"/>
                    <a:gd name="T23" fmla="*/ 875 h 7298"/>
                    <a:gd name="T24" fmla="*/ 2055 w 3193"/>
                    <a:gd name="T25" fmla="*/ 765 h 7298"/>
                    <a:gd name="T26" fmla="*/ 2186 w 3193"/>
                    <a:gd name="T27" fmla="*/ 675 h 7298"/>
                    <a:gd name="T28" fmla="*/ 2194 w 3193"/>
                    <a:gd name="T29" fmla="*/ 540 h 7298"/>
                    <a:gd name="T30" fmla="*/ 2232 w 3193"/>
                    <a:gd name="T31" fmla="*/ 581 h 7298"/>
                    <a:gd name="T32" fmla="*/ 2269 w 3193"/>
                    <a:gd name="T33" fmla="*/ 611 h 7298"/>
                    <a:gd name="T34" fmla="*/ 2251 w 3193"/>
                    <a:gd name="T35" fmla="*/ 648 h 7298"/>
                    <a:gd name="T36" fmla="*/ 2237 w 3193"/>
                    <a:gd name="T37" fmla="*/ 779 h 7298"/>
                    <a:gd name="T38" fmla="*/ 2179 w 3193"/>
                    <a:gd name="T39" fmla="*/ 934 h 7298"/>
                    <a:gd name="T40" fmla="*/ 2329 w 3193"/>
                    <a:gd name="T41" fmla="*/ 791 h 7298"/>
                    <a:gd name="T42" fmla="*/ 2116 w 3193"/>
                    <a:gd name="T43" fmla="*/ 69 h 7298"/>
                    <a:gd name="T44" fmla="*/ 1820 w 3193"/>
                    <a:gd name="T45" fmla="*/ 88 h 7298"/>
                    <a:gd name="T46" fmla="*/ 1551 w 3193"/>
                    <a:gd name="T47" fmla="*/ 280 h 7298"/>
                    <a:gd name="T48" fmla="*/ 1382 w 3193"/>
                    <a:gd name="T49" fmla="*/ 1055 h 7298"/>
                    <a:gd name="T50" fmla="*/ 979 w 3193"/>
                    <a:gd name="T51" fmla="*/ 1181 h 7298"/>
                    <a:gd name="T52" fmla="*/ 416 w 3193"/>
                    <a:gd name="T53" fmla="*/ 1140 h 7298"/>
                    <a:gd name="T54" fmla="*/ 42 w 3193"/>
                    <a:gd name="T55" fmla="*/ 702 h 7298"/>
                    <a:gd name="T56" fmla="*/ 0 w 3193"/>
                    <a:gd name="T57" fmla="*/ 908 h 7298"/>
                    <a:gd name="T58" fmla="*/ 226 w 3193"/>
                    <a:gd name="T59" fmla="*/ 1185 h 7298"/>
                    <a:gd name="T60" fmla="*/ 632 w 3193"/>
                    <a:gd name="T61" fmla="*/ 1397 h 7298"/>
                    <a:gd name="T62" fmla="*/ 858 w 3193"/>
                    <a:gd name="T63" fmla="*/ 1711 h 7298"/>
                    <a:gd name="T64" fmla="*/ 842 w 3193"/>
                    <a:gd name="T65" fmla="*/ 2165 h 7298"/>
                    <a:gd name="T66" fmla="*/ 832 w 3193"/>
                    <a:gd name="T67" fmla="*/ 2935 h 7298"/>
                    <a:gd name="T68" fmla="*/ 1105 w 3193"/>
                    <a:gd name="T69" fmla="*/ 3345 h 7298"/>
                    <a:gd name="T70" fmla="*/ 1285 w 3193"/>
                    <a:gd name="T71" fmla="*/ 3598 h 7298"/>
                    <a:gd name="T72" fmla="*/ 1404 w 3193"/>
                    <a:gd name="T73" fmla="*/ 3925 h 7298"/>
                    <a:gd name="T74" fmla="*/ 1311 w 3193"/>
                    <a:gd name="T75" fmla="*/ 3953 h 7298"/>
                    <a:gd name="T76" fmla="*/ 1313 w 3193"/>
                    <a:gd name="T77" fmla="*/ 4039 h 7298"/>
                    <a:gd name="T78" fmla="*/ 1113 w 3193"/>
                    <a:gd name="T79" fmla="*/ 4177 h 7298"/>
                    <a:gd name="T80" fmla="*/ 914 w 3193"/>
                    <a:gd name="T81" fmla="*/ 4528 h 7298"/>
                    <a:gd name="T82" fmla="*/ 729 w 3193"/>
                    <a:gd name="T83" fmla="*/ 4765 h 7298"/>
                    <a:gd name="T84" fmla="*/ 580 w 3193"/>
                    <a:gd name="T85" fmla="*/ 4879 h 7298"/>
                    <a:gd name="T86" fmla="*/ 482 w 3193"/>
                    <a:gd name="T87" fmla="*/ 5122 h 7298"/>
                    <a:gd name="T88" fmla="*/ 290 w 3193"/>
                    <a:gd name="T89" fmla="*/ 5164 h 7298"/>
                    <a:gd name="T90" fmla="*/ 241 w 3193"/>
                    <a:gd name="T91" fmla="*/ 5307 h 7298"/>
                    <a:gd name="T92" fmla="*/ 90 w 3193"/>
                    <a:gd name="T93" fmla="*/ 5633 h 7298"/>
                    <a:gd name="T94" fmla="*/ 109 w 3193"/>
                    <a:gd name="T95" fmla="*/ 5912 h 7298"/>
                    <a:gd name="T96" fmla="*/ 253 w 3193"/>
                    <a:gd name="T97" fmla="*/ 6276 h 7298"/>
                    <a:gd name="T98" fmla="*/ 138 w 3193"/>
                    <a:gd name="T99" fmla="*/ 6559 h 7298"/>
                    <a:gd name="T100" fmla="*/ 178 w 3193"/>
                    <a:gd name="T101" fmla="*/ 6828 h 7298"/>
                    <a:gd name="T102" fmla="*/ 559 w 3193"/>
                    <a:gd name="T103" fmla="*/ 7027 h 7298"/>
                    <a:gd name="T104" fmla="*/ 617 w 3193"/>
                    <a:gd name="T105" fmla="*/ 7090 h 7298"/>
                    <a:gd name="T106" fmla="*/ 647 w 3193"/>
                    <a:gd name="T107" fmla="*/ 7219 h 7298"/>
                    <a:gd name="T108" fmla="*/ 645 w 3193"/>
                    <a:gd name="T109" fmla="*/ 7298 h 7298"/>
                    <a:gd name="T110" fmla="*/ 831 w 3193"/>
                    <a:gd name="T111" fmla="*/ 7220 h 7298"/>
                    <a:gd name="T112" fmla="*/ 945 w 3193"/>
                    <a:gd name="T113" fmla="*/ 7219 h 7298"/>
                    <a:gd name="T114" fmla="*/ 1314 w 3193"/>
                    <a:gd name="T115" fmla="*/ 7080 h 7298"/>
                    <a:gd name="T116" fmla="*/ 1519 w 3193"/>
                    <a:gd name="T117" fmla="*/ 6961 h 7298"/>
                    <a:gd name="T118" fmla="*/ 1662 w 3193"/>
                    <a:gd name="T119" fmla="*/ 6950 h 7298"/>
                    <a:gd name="T120" fmla="*/ 1954 w 3193"/>
                    <a:gd name="T121" fmla="*/ 6885 h 7298"/>
                    <a:gd name="T122" fmla="*/ 2568 w 3193"/>
                    <a:gd name="T123" fmla="*/ 6176 h 7298"/>
                    <a:gd name="T124" fmla="*/ 3119 w 3193"/>
                    <a:gd name="T125" fmla="*/ 5218 h 7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193" h="7298">
                      <a:moveTo>
                        <a:pt x="3119" y="5218"/>
                      </a:moveTo>
                      <a:lnTo>
                        <a:pt x="3085" y="5115"/>
                      </a:lnTo>
                      <a:lnTo>
                        <a:pt x="2917" y="5051"/>
                      </a:lnTo>
                      <a:lnTo>
                        <a:pt x="2725" y="4867"/>
                      </a:lnTo>
                      <a:lnTo>
                        <a:pt x="2868" y="4722"/>
                      </a:lnTo>
                      <a:lnTo>
                        <a:pt x="2879" y="4474"/>
                      </a:lnTo>
                      <a:lnTo>
                        <a:pt x="2836" y="4474"/>
                      </a:lnTo>
                      <a:lnTo>
                        <a:pt x="2745" y="4398"/>
                      </a:lnTo>
                      <a:lnTo>
                        <a:pt x="2737" y="4233"/>
                      </a:lnTo>
                      <a:lnTo>
                        <a:pt x="2763" y="4200"/>
                      </a:lnTo>
                      <a:lnTo>
                        <a:pt x="2756" y="4133"/>
                      </a:lnTo>
                      <a:lnTo>
                        <a:pt x="2666" y="4137"/>
                      </a:lnTo>
                      <a:lnTo>
                        <a:pt x="2605" y="4045"/>
                      </a:lnTo>
                      <a:lnTo>
                        <a:pt x="2688" y="3894"/>
                      </a:lnTo>
                      <a:lnTo>
                        <a:pt x="2629" y="3736"/>
                      </a:lnTo>
                      <a:lnTo>
                        <a:pt x="2681" y="3622"/>
                      </a:lnTo>
                      <a:lnTo>
                        <a:pt x="2654" y="3527"/>
                      </a:lnTo>
                      <a:lnTo>
                        <a:pt x="2660" y="3470"/>
                      </a:lnTo>
                      <a:lnTo>
                        <a:pt x="2763" y="3452"/>
                      </a:lnTo>
                      <a:lnTo>
                        <a:pt x="2772" y="3406"/>
                      </a:lnTo>
                      <a:lnTo>
                        <a:pt x="2699" y="3304"/>
                      </a:lnTo>
                      <a:lnTo>
                        <a:pt x="2691" y="3191"/>
                      </a:lnTo>
                      <a:lnTo>
                        <a:pt x="2449" y="2692"/>
                      </a:lnTo>
                      <a:lnTo>
                        <a:pt x="2428" y="2516"/>
                      </a:lnTo>
                      <a:lnTo>
                        <a:pt x="2759" y="1922"/>
                      </a:lnTo>
                      <a:lnTo>
                        <a:pt x="2629" y="1858"/>
                      </a:lnTo>
                      <a:lnTo>
                        <a:pt x="2561" y="1735"/>
                      </a:lnTo>
                      <a:lnTo>
                        <a:pt x="2527" y="1659"/>
                      </a:lnTo>
                      <a:lnTo>
                        <a:pt x="2462" y="1570"/>
                      </a:lnTo>
                      <a:lnTo>
                        <a:pt x="2349" y="1491"/>
                      </a:lnTo>
                      <a:lnTo>
                        <a:pt x="2169" y="1257"/>
                      </a:lnTo>
                      <a:lnTo>
                        <a:pt x="2245" y="1064"/>
                      </a:lnTo>
                      <a:lnTo>
                        <a:pt x="2167" y="1015"/>
                      </a:lnTo>
                      <a:lnTo>
                        <a:pt x="2202" y="997"/>
                      </a:lnTo>
                      <a:lnTo>
                        <a:pt x="2178" y="997"/>
                      </a:lnTo>
                      <a:lnTo>
                        <a:pt x="2133" y="970"/>
                      </a:lnTo>
                      <a:lnTo>
                        <a:pt x="2103" y="972"/>
                      </a:lnTo>
                      <a:lnTo>
                        <a:pt x="2115" y="1009"/>
                      </a:lnTo>
                      <a:lnTo>
                        <a:pt x="2117" y="1039"/>
                      </a:lnTo>
                      <a:lnTo>
                        <a:pt x="2084" y="1041"/>
                      </a:lnTo>
                      <a:lnTo>
                        <a:pt x="2068" y="1011"/>
                      </a:lnTo>
                      <a:lnTo>
                        <a:pt x="2038" y="1026"/>
                      </a:lnTo>
                      <a:lnTo>
                        <a:pt x="2044" y="1067"/>
                      </a:lnTo>
                      <a:lnTo>
                        <a:pt x="1999" y="1089"/>
                      </a:lnTo>
                      <a:lnTo>
                        <a:pt x="1953" y="1058"/>
                      </a:lnTo>
                      <a:lnTo>
                        <a:pt x="1928" y="1014"/>
                      </a:lnTo>
                      <a:lnTo>
                        <a:pt x="1961" y="1019"/>
                      </a:lnTo>
                      <a:lnTo>
                        <a:pt x="1981" y="1009"/>
                      </a:lnTo>
                      <a:lnTo>
                        <a:pt x="1952" y="982"/>
                      </a:lnTo>
                      <a:lnTo>
                        <a:pt x="1949" y="962"/>
                      </a:lnTo>
                      <a:lnTo>
                        <a:pt x="1934" y="997"/>
                      </a:lnTo>
                      <a:lnTo>
                        <a:pt x="1902" y="990"/>
                      </a:lnTo>
                      <a:lnTo>
                        <a:pt x="1886" y="960"/>
                      </a:lnTo>
                      <a:lnTo>
                        <a:pt x="1913" y="951"/>
                      </a:lnTo>
                      <a:lnTo>
                        <a:pt x="1893" y="936"/>
                      </a:lnTo>
                      <a:lnTo>
                        <a:pt x="1866" y="946"/>
                      </a:lnTo>
                      <a:lnTo>
                        <a:pt x="1850" y="926"/>
                      </a:lnTo>
                      <a:lnTo>
                        <a:pt x="1867" y="879"/>
                      </a:lnTo>
                      <a:lnTo>
                        <a:pt x="1908" y="877"/>
                      </a:lnTo>
                      <a:lnTo>
                        <a:pt x="1941" y="875"/>
                      </a:lnTo>
                      <a:lnTo>
                        <a:pt x="1962" y="856"/>
                      </a:lnTo>
                      <a:lnTo>
                        <a:pt x="1953" y="806"/>
                      </a:lnTo>
                      <a:lnTo>
                        <a:pt x="1998" y="770"/>
                      </a:lnTo>
                      <a:lnTo>
                        <a:pt x="2023" y="775"/>
                      </a:lnTo>
                      <a:lnTo>
                        <a:pt x="2055" y="765"/>
                      </a:lnTo>
                      <a:lnTo>
                        <a:pt x="2069" y="722"/>
                      </a:lnTo>
                      <a:lnTo>
                        <a:pt x="2125" y="730"/>
                      </a:lnTo>
                      <a:lnTo>
                        <a:pt x="2146" y="701"/>
                      </a:lnTo>
                      <a:lnTo>
                        <a:pt x="2182" y="719"/>
                      </a:lnTo>
                      <a:lnTo>
                        <a:pt x="2186" y="675"/>
                      </a:lnTo>
                      <a:lnTo>
                        <a:pt x="2161" y="654"/>
                      </a:lnTo>
                      <a:lnTo>
                        <a:pt x="2140" y="654"/>
                      </a:lnTo>
                      <a:lnTo>
                        <a:pt x="2125" y="611"/>
                      </a:lnTo>
                      <a:lnTo>
                        <a:pt x="2149" y="572"/>
                      </a:lnTo>
                      <a:lnTo>
                        <a:pt x="2194" y="540"/>
                      </a:lnTo>
                      <a:lnTo>
                        <a:pt x="2208" y="583"/>
                      </a:lnTo>
                      <a:lnTo>
                        <a:pt x="2198" y="622"/>
                      </a:lnTo>
                      <a:lnTo>
                        <a:pt x="2221" y="650"/>
                      </a:lnTo>
                      <a:lnTo>
                        <a:pt x="2245" y="621"/>
                      </a:lnTo>
                      <a:lnTo>
                        <a:pt x="2232" y="581"/>
                      </a:lnTo>
                      <a:lnTo>
                        <a:pt x="2241" y="521"/>
                      </a:lnTo>
                      <a:lnTo>
                        <a:pt x="2281" y="515"/>
                      </a:lnTo>
                      <a:lnTo>
                        <a:pt x="2286" y="538"/>
                      </a:lnTo>
                      <a:lnTo>
                        <a:pt x="2263" y="561"/>
                      </a:lnTo>
                      <a:lnTo>
                        <a:pt x="2269" y="611"/>
                      </a:lnTo>
                      <a:lnTo>
                        <a:pt x="2296" y="572"/>
                      </a:lnTo>
                      <a:lnTo>
                        <a:pt x="2330" y="530"/>
                      </a:lnTo>
                      <a:lnTo>
                        <a:pt x="2342" y="570"/>
                      </a:lnTo>
                      <a:lnTo>
                        <a:pt x="2329" y="613"/>
                      </a:lnTo>
                      <a:lnTo>
                        <a:pt x="2251" y="648"/>
                      </a:lnTo>
                      <a:lnTo>
                        <a:pt x="2253" y="677"/>
                      </a:lnTo>
                      <a:lnTo>
                        <a:pt x="2263" y="684"/>
                      </a:lnTo>
                      <a:lnTo>
                        <a:pt x="2272" y="731"/>
                      </a:lnTo>
                      <a:lnTo>
                        <a:pt x="2231" y="762"/>
                      </a:lnTo>
                      <a:lnTo>
                        <a:pt x="2237" y="779"/>
                      </a:lnTo>
                      <a:lnTo>
                        <a:pt x="2216" y="809"/>
                      </a:lnTo>
                      <a:lnTo>
                        <a:pt x="2169" y="818"/>
                      </a:lnTo>
                      <a:lnTo>
                        <a:pt x="2132" y="883"/>
                      </a:lnTo>
                      <a:lnTo>
                        <a:pt x="2166" y="937"/>
                      </a:lnTo>
                      <a:lnTo>
                        <a:pt x="2179" y="934"/>
                      </a:lnTo>
                      <a:lnTo>
                        <a:pt x="2226" y="958"/>
                      </a:lnTo>
                      <a:lnTo>
                        <a:pt x="2206" y="995"/>
                      </a:lnTo>
                      <a:lnTo>
                        <a:pt x="2274" y="961"/>
                      </a:lnTo>
                      <a:lnTo>
                        <a:pt x="2256" y="895"/>
                      </a:lnTo>
                      <a:lnTo>
                        <a:pt x="2329" y="791"/>
                      </a:lnTo>
                      <a:lnTo>
                        <a:pt x="2341" y="645"/>
                      </a:lnTo>
                      <a:lnTo>
                        <a:pt x="2473" y="425"/>
                      </a:lnTo>
                      <a:lnTo>
                        <a:pt x="2430" y="245"/>
                      </a:lnTo>
                      <a:lnTo>
                        <a:pt x="2264" y="201"/>
                      </a:lnTo>
                      <a:lnTo>
                        <a:pt x="2116" y="69"/>
                      </a:lnTo>
                      <a:lnTo>
                        <a:pt x="2003" y="0"/>
                      </a:lnTo>
                      <a:lnTo>
                        <a:pt x="1955" y="35"/>
                      </a:lnTo>
                      <a:lnTo>
                        <a:pt x="1895" y="25"/>
                      </a:lnTo>
                      <a:lnTo>
                        <a:pt x="1860" y="105"/>
                      </a:lnTo>
                      <a:lnTo>
                        <a:pt x="1820" y="88"/>
                      </a:lnTo>
                      <a:lnTo>
                        <a:pt x="1793" y="115"/>
                      </a:lnTo>
                      <a:lnTo>
                        <a:pt x="1733" y="66"/>
                      </a:lnTo>
                      <a:lnTo>
                        <a:pt x="1682" y="77"/>
                      </a:lnTo>
                      <a:lnTo>
                        <a:pt x="1657" y="193"/>
                      </a:lnTo>
                      <a:lnTo>
                        <a:pt x="1551" y="280"/>
                      </a:lnTo>
                      <a:lnTo>
                        <a:pt x="1510" y="440"/>
                      </a:lnTo>
                      <a:lnTo>
                        <a:pt x="1550" y="572"/>
                      </a:lnTo>
                      <a:lnTo>
                        <a:pt x="1459" y="677"/>
                      </a:lnTo>
                      <a:lnTo>
                        <a:pt x="1480" y="855"/>
                      </a:lnTo>
                      <a:lnTo>
                        <a:pt x="1382" y="1055"/>
                      </a:lnTo>
                      <a:lnTo>
                        <a:pt x="1293" y="1102"/>
                      </a:lnTo>
                      <a:lnTo>
                        <a:pt x="1247" y="1273"/>
                      </a:lnTo>
                      <a:lnTo>
                        <a:pt x="1157" y="1283"/>
                      </a:lnTo>
                      <a:lnTo>
                        <a:pt x="1063" y="1175"/>
                      </a:lnTo>
                      <a:lnTo>
                        <a:pt x="979" y="1181"/>
                      </a:lnTo>
                      <a:lnTo>
                        <a:pt x="955" y="1092"/>
                      </a:lnTo>
                      <a:lnTo>
                        <a:pt x="886" y="1122"/>
                      </a:lnTo>
                      <a:lnTo>
                        <a:pt x="833" y="1236"/>
                      </a:lnTo>
                      <a:lnTo>
                        <a:pt x="686" y="1247"/>
                      </a:lnTo>
                      <a:lnTo>
                        <a:pt x="416" y="1140"/>
                      </a:lnTo>
                      <a:lnTo>
                        <a:pt x="384" y="1018"/>
                      </a:lnTo>
                      <a:lnTo>
                        <a:pt x="276" y="863"/>
                      </a:lnTo>
                      <a:lnTo>
                        <a:pt x="246" y="767"/>
                      </a:lnTo>
                      <a:lnTo>
                        <a:pt x="148" y="674"/>
                      </a:lnTo>
                      <a:lnTo>
                        <a:pt x="42" y="702"/>
                      </a:lnTo>
                      <a:lnTo>
                        <a:pt x="36" y="776"/>
                      </a:lnTo>
                      <a:lnTo>
                        <a:pt x="77" y="855"/>
                      </a:lnTo>
                      <a:lnTo>
                        <a:pt x="37" y="898"/>
                      </a:lnTo>
                      <a:lnTo>
                        <a:pt x="7" y="885"/>
                      </a:lnTo>
                      <a:lnTo>
                        <a:pt x="0" y="908"/>
                      </a:lnTo>
                      <a:lnTo>
                        <a:pt x="28" y="964"/>
                      </a:lnTo>
                      <a:lnTo>
                        <a:pt x="85" y="1014"/>
                      </a:lnTo>
                      <a:lnTo>
                        <a:pt x="123" y="1070"/>
                      </a:lnTo>
                      <a:lnTo>
                        <a:pt x="163" y="1090"/>
                      </a:lnTo>
                      <a:lnTo>
                        <a:pt x="226" y="1185"/>
                      </a:lnTo>
                      <a:lnTo>
                        <a:pt x="300" y="1198"/>
                      </a:lnTo>
                      <a:lnTo>
                        <a:pt x="378" y="1326"/>
                      </a:lnTo>
                      <a:lnTo>
                        <a:pt x="471" y="1319"/>
                      </a:lnTo>
                      <a:lnTo>
                        <a:pt x="508" y="1348"/>
                      </a:lnTo>
                      <a:lnTo>
                        <a:pt x="632" y="1397"/>
                      </a:lnTo>
                      <a:lnTo>
                        <a:pt x="703" y="1582"/>
                      </a:lnTo>
                      <a:lnTo>
                        <a:pt x="730" y="1589"/>
                      </a:lnTo>
                      <a:lnTo>
                        <a:pt x="780" y="1559"/>
                      </a:lnTo>
                      <a:lnTo>
                        <a:pt x="797" y="1651"/>
                      </a:lnTo>
                      <a:lnTo>
                        <a:pt x="858" y="1711"/>
                      </a:lnTo>
                      <a:lnTo>
                        <a:pt x="855" y="1783"/>
                      </a:lnTo>
                      <a:lnTo>
                        <a:pt x="809" y="1831"/>
                      </a:lnTo>
                      <a:lnTo>
                        <a:pt x="820" y="2006"/>
                      </a:lnTo>
                      <a:lnTo>
                        <a:pt x="791" y="2109"/>
                      </a:lnTo>
                      <a:lnTo>
                        <a:pt x="842" y="2165"/>
                      </a:lnTo>
                      <a:lnTo>
                        <a:pt x="849" y="2264"/>
                      </a:lnTo>
                      <a:lnTo>
                        <a:pt x="783" y="2312"/>
                      </a:lnTo>
                      <a:lnTo>
                        <a:pt x="853" y="2660"/>
                      </a:lnTo>
                      <a:lnTo>
                        <a:pt x="944" y="2722"/>
                      </a:lnTo>
                      <a:lnTo>
                        <a:pt x="832" y="2935"/>
                      </a:lnTo>
                      <a:lnTo>
                        <a:pt x="853" y="3071"/>
                      </a:lnTo>
                      <a:lnTo>
                        <a:pt x="1005" y="3313"/>
                      </a:lnTo>
                      <a:lnTo>
                        <a:pt x="1016" y="3342"/>
                      </a:lnTo>
                      <a:lnTo>
                        <a:pt x="1070" y="3375"/>
                      </a:lnTo>
                      <a:lnTo>
                        <a:pt x="1105" y="3345"/>
                      </a:lnTo>
                      <a:lnTo>
                        <a:pt x="1145" y="3320"/>
                      </a:lnTo>
                      <a:lnTo>
                        <a:pt x="1173" y="3443"/>
                      </a:lnTo>
                      <a:lnTo>
                        <a:pt x="1227" y="3496"/>
                      </a:lnTo>
                      <a:lnTo>
                        <a:pt x="1277" y="3505"/>
                      </a:lnTo>
                      <a:lnTo>
                        <a:pt x="1285" y="3598"/>
                      </a:lnTo>
                      <a:lnTo>
                        <a:pt x="1375" y="3657"/>
                      </a:lnTo>
                      <a:lnTo>
                        <a:pt x="1393" y="3724"/>
                      </a:lnTo>
                      <a:lnTo>
                        <a:pt x="1356" y="3767"/>
                      </a:lnTo>
                      <a:lnTo>
                        <a:pt x="1357" y="3853"/>
                      </a:lnTo>
                      <a:lnTo>
                        <a:pt x="1404" y="3925"/>
                      </a:lnTo>
                      <a:lnTo>
                        <a:pt x="1395" y="3956"/>
                      </a:lnTo>
                      <a:lnTo>
                        <a:pt x="1358" y="3957"/>
                      </a:lnTo>
                      <a:lnTo>
                        <a:pt x="1325" y="3913"/>
                      </a:lnTo>
                      <a:lnTo>
                        <a:pt x="1308" y="3917"/>
                      </a:lnTo>
                      <a:lnTo>
                        <a:pt x="1311" y="3953"/>
                      </a:lnTo>
                      <a:lnTo>
                        <a:pt x="1358" y="4009"/>
                      </a:lnTo>
                      <a:lnTo>
                        <a:pt x="1356" y="4076"/>
                      </a:lnTo>
                      <a:lnTo>
                        <a:pt x="1363" y="4103"/>
                      </a:lnTo>
                      <a:lnTo>
                        <a:pt x="1346" y="4099"/>
                      </a:lnTo>
                      <a:lnTo>
                        <a:pt x="1313" y="4039"/>
                      </a:lnTo>
                      <a:lnTo>
                        <a:pt x="1293" y="4027"/>
                      </a:lnTo>
                      <a:lnTo>
                        <a:pt x="1229" y="4037"/>
                      </a:lnTo>
                      <a:lnTo>
                        <a:pt x="1186" y="4087"/>
                      </a:lnTo>
                      <a:lnTo>
                        <a:pt x="1135" y="4078"/>
                      </a:lnTo>
                      <a:lnTo>
                        <a:pt x="1113" y="4177"/>
                      </a:lnTo>
                      <a:lnTo>
                        <a:pt x="1022" y="4338"/>
                      </a:lnTo>
                      <a:lnTo>
                        <a:pt x="959" y="4408"/>
                      </a:lnTo>
                      <a:lnTo>
                        <a:pt x="969" y="4451"/>
                      </a:lnTo>
                      <a:lnTo>
                        <a:pt x="926" y="4475"/>
                      </a:lnTo>
                      <a:lnTo>
                        <a:pt x="914" y="4528"/>
                      </a:lnTo>
                      <a:lnTo>
                        <a:pt x="853" y="4568"/>
                      </a:lnTo>
                      <a:lnTo>
                        <a:pt x="821" y="4632"/>
                      </a:lnTo>
                      <a:lnTo>
                        <a:pt x="788" y="4615"/>
                      </a:lnTo>
                      <a:lnTo>
                        <a:pt x="774" y="4699"/>
                      </a:lnTo>
                      <a:lnTo>
                        <a:pt x="729" y="4765"/>
                      </a:lnTo>
                      <a:lnTo>
                        <a:pt x="695" y="4765"/>
                      </a:lnTo>
                      <a:lnTo>
                        <a:pt x="670" y="4809"/>
                      </a:lnTo>
                      <a:lnTo>
                        <a:pt x="643" y="4819"/>
                      </a:lnTo>
                      <a:lnTo>
                        <a:pt x="613" y="4882"/>
                      </a:lnTo>
                      <a:lnTo>
                        <a:pt x="580" y="4879"/>
                      </a:lnTo>
                      <a:lnTo>
                        <a:pt x="504" y="4956"/>
                      </a:lnTo>
                      <a:lnTo>
                        <a:pt x="505" y="5026"/>
                      </a:lnTo>
                      <a:lnTo>
                        <a:pt x="451" y="4983"/>
                      </a:lnTo>
                      <a:lnTo>
                        <a:pt x="451" y="5040"/>
                      </a:lnTo>
                      <a:lnTo>
                        <a:pt x="482" y="5122"/>
                      </a:lnTo>
                      <a:lnTo>
                        <a:pt x="439" y="5137"/>
                      </a:lnTo>
                      <a:lnTo>
                        <a:pt x="402" y="5180"/>
                      </a:lnTo>
                      <a:lnTo>
                        <a:pt x="347" y="5227"/>
                      </a:lnTo>
                      <a:lnTo>
                        <a:pt x="353" y="5193"/>
                      </a:lnTo>
                      <a:lnTo>
                        <a:pt x="290" y="5164"/>
                      </a:lnTo>
                      <a:lnTo>
                        <a:pt x="316" y="5220"/>
                      </a:lnTo>
                      <a:lnTo>
                        <a:pt x="263" y="5181"/>
                      </a:lnTo>
                      <a:lnTo>
                        <a:pt x="219" y="5211"/>
                      </a:lnTo>
                      <a:lnTo>
                        <a:pt x="197" y="5258"/>
                      </a:lnTo>
                      <a:lnTo>
                        <a:pt x="241" y="5307"/>
                      </a:lnTo>
                      <a:lnTo>
                        <a:pt x="194" y="5330"/>
                      </a:lnTo>
                      <a:lnTo>
                        <a:pt x="148" y="5404"/>
                      </a:lnTo>
                      <a:lnTo>
                        <a:pt x="95" y="5418"/>
                      </a:lnTo>
                      <a:lnTo>
                        <a:pt x="66" y="5544"/>
                      </a:lnTo>
                      <a:lnTo>
                        <a:pt x="90" y="5633"/>
                      </a:lnTo>
                      <a:lnTo>
                        <a:pt x="81" y="5737"/>
                      </a:lnTo>
                      <a:lnTo>
                        <a:pt x="111" y="5749"/>
                      </a:lnTo>
                      <a:lnTo>
                        <a:pt x="131" y="5729"/>
                      </a:lnTo>
                      <a:lnTo>
                        <a:pt x="152" y="5816"/>
                      </a:lnTo>
                      <a:lnTo>
                        <a:pt x="109" y="5912"/>
                      </a:lnTo>
                      <a:lnTo>
                        <a:pt x="110" y="5965"/>
                      </a:lnTo>
                      <a:lnTo>
                        <a:pt x="201" y="6045"/>
                      </a:lnTo>
                      <a:lnTo>
                        <a:pt x="195" y="6157"/>
                      </a:lnTo>
                      <a:lnTo>
                        <a:pt x="263" y="6263"/>
                      </a:lnTo>
                      <a:lnTo>
                        <a:pt x="253" y="6276"/>
                      </a:lnTo>
                      <a:lnTo>
                        <a:pt x="216" y="6227"/>
                      </a:lnTo>
                      <a:lnTo>
                        <a:pt x="173" y="6287"/>
                      </a:lnTo>
                      <a:lnTo>
                        <a:pt x="191" y="6380"/>
                      </a:lnTo>
                      <a:lnTo>
                        <a:pt x="185" y="6506"/>
                      </a:lnTo>
                      <a:lnTo>
                        <a:pt x="138" y="6559"/>
                      </a:lnTo>
                      <a:lnTo>
                        <a:pt x="169" y="6632"/>
                      </a:lnTo>
                      <a:lnTo>
                        <a:pt x="157" y="6699"/>
                      </a:lnTo>
                      <a:lnTo>
                        <a:pt x="187" y="6748"/>
                      </a:lnTo>
                      <a:lnTo>
                        <a:pt x="147" y="6785"/>
                      </a:lnTo>
                      <a:lnTo>
                        <a:pt x="178" y="6828"/>
                      </a:lnTo>
                      <a:lnTo>
                        <a:pt x="284" y="6820"/>
                      </a:lnTo>
                      <a:lnTo>
                        <a:pt x="379" y="6912"/>
                      </a:lnTo>
                      <a:lnTo>
                        <a:pt x="523" y="6964"/>
                      </a:lnTo>
                      <a:lnTo>
                        <a:pt x="513" y="7007"/>
                      </a:lnTo>
                      <a:lnTo>
                        <a:pt x="559" y="7027"/>
                      </a:lnTo>
                      <a:lnTo>
                        <a:pt x="630" y="6993"/>
                      </a:lnTo>
                      <a:lnTo>
                        <a:pt x="689" y="6959"/>
                      </a:lnTo>
                      <a:lnTo>
                        <a:pt x="680" y="6999"/>
                      </a:lnTo>
                      <a:lnTo>
                        <a:pt x="646" y="7043"/>
                      </a:lnTo>
                      <a:lnTo>
                        <a:pt x="617" y="7090"/>
                      </a:lnTo>
                      <a:lnTo>
                        <a:pt x="580" y="7106"/>
                      </a:lnTo>
                      <a:lnTo>
                        <a:pt x="550" y="7160"/>
                      </a:lnTo>
                      <a:lnTo>
                        <a:pt x="565" y="7193"/>
                      </a:lnTo>
                      <a:lnTo>
                        <a:pt x="598" y="7216"/>
                      </a:lnTo>
                      <a:lnTo>
                        <a:pt x="647" y="7219"/>
                      </a:lnTo>
                      <a:lnTo>
                        <a:pt x="687" y="7199"/>
                      </a:lnTo>
                      <a:lnTo>
                        <a:pt x="711" y="7224"/>
                      </a:lnTo>
                      <a:lnTo>
                        <a:pt x="715" y="7255"/>
                      </a:lnTo>
                      <a:lnTo>
                        <a:pt x="675" y="7258"/>
                      </a:lnTo>
                      <a:lnTo>
                        <a:pt x="645" y="7298"/>
                      </a:lnTo>
                      <a:lnTo>
                        <a:pt x="712" y="7298"/>
                      </a:lnTo>
                      <a:lnTo>
                        <a:pt x="732" y="7261"/>
                      </a:lnTo>
                      <a:lnTo>
                        <a:pt x="808" y="7158"/>
                      </a:lnTo>
                      <a:lnTo>
                        <a:pt x="841" y="7190"/>
                      </a:lnTo>
                      <a:lnTo>
                        <a:pt x="831" y="7220"/>
                      </a:lnTo>
                      <a:lnTo>
                        <a:pt x="798" y="7237"/>
                      </a:lnTo>
                      <a:lnTo>
                        <a:pt x="845" y="7257"/>
                      </a:lnTo>
                      <a:lnTo>
                        <a:pt x="861" y="7200"/>
                      </a:lnTo>
                      <a:lnTo>
                        <a:pt x="885" y="7180"/>
                      </a:lnTo>
                      <a:lnTo>
                        <a:pt x="945" y="7219"/>
                      </a:lnTo>
                      <a:lnTo>
                        <a:pt x="1034" y="7159"/>
                      </a:lnTo>
                      <a:lnTo>
                        <a:pt x="1124" y="7181"/>
                      </a:lnTo>
                      <a:lnTo>
                        <a:pt x="1150" y="7111"/>
                      </a:lnTo>
                      <a:lnTo>
                        <a:pt x="1237" y="7077"/>
                      </a:lnTo>
                      <a:lnTo>
                        <a:pt x="1314" y="7080"/>
                      </a:lnTo>
                      <a:lnTo>
                        <a:pt x="1359" y="7033"/>
                      </a:lnTo>
                      <a:lnTo>
                        <a:pt x="1420" y="7006"/>
                      </a:lnTo>
                      <a:lnTo>
                        <a:pt x="1449" y="6969"/>
                      </a:lnTo>
                      <a:lnTo>
                        <a:pt x="1482" y="6998"/>
                      </a:lnTo>
                      <a:lnTo>
                        <a:pt x="1519" y="6961"/>
                      </a:lnTo>
                      <a:lnTo>
                        <a:pt x="1559" y="6972"/>
                      </a:lnTo>
                      <a:lnTo>
                        <a:pt x="1541" y="6908"/>
                      </a:lnTo>
                      <a:lnTo>
                        <a:pt x="1561" y="6885"/>
                      </a:lnTo>
                      <a:lnTo>
                        <a:pt x="1576" y="6968"/>
                      </a:lnTo>
                      <a:lnTo>
                        <a:pt x="1662" y="6950"/>
                      </a:lnTo>
                      <a:lnTo>
                        <a:pt x="1685" y="6910"/>
                      </a:lnTo>
                      <a:lnTo>
                        <a:pt x="1755" y="6924"/>
                      </a:lnTo>
                      <a:lnTo>
                        <a:pt x="1818" y="6886"/>
                      </a:lnTo>
                      <a:lnTo>
                        <a:pt x="1914" y="6872"/>
                      </a:lnTo>
                      <a:lnTo>
                        <a:pt x="1954" y="6885"/>
                      </a:lnTo>
                      <a:lnTo>
                        <a:pt x="2035" y="6881"/>
                      </a:lnTo>
                      <a:lnTo>
                        <a:pt x="2071" y="6843"/>
                      </a:lnTo>
                      <a:lnTo>
                        <a:pt x="2159" y="6641"/>
                      </a:lnTo>
                      <a:lnTo>
                        <a:pt x="2529" y="6345"/>
                      </a:lnTo>
                      <a:lnTo>
                        <a:pt x="2568" y="6176"/>
                      </a:lnTo>
                      <a:lnTo>
                        <a:pt x="2839" y="5944"/>
                      </a:lnTo>
                      <a:lnTo>
                        <a:pt x="3083" y="5650"/>
                      </a:lnTo>
                      <a:lnTo>
                        <a:pt x="3188" y="5426"/>
                      </a:lnTo>
                      <a:lnTo>
                        <a:pt x="3193" y="5287"/>
                      </a:lnTo>
                      <a:lnTo>
                        <a:pt x="3119" y="521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Freeform 87">
                  <a:extLst>
                    <a:ext uri="{FF2B5EF4-FFF2-40B4-BE49-F238E27FC236}">
                      <a16:creationId xmlns:a16="http://schemas.microsoft.com/office/drawing/2014/main" id="{EB078705-42E0-BC49-8C94-FAD76E26A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9188" y="1871663"/>
                  <a:ext cx="22225" cy="25400"/>
                </a:xfrm>
                <a:custGeom>
                  <a:avLst/>
                  <a:gdLst>
                    <a:gd name="T0" fmla="*/ 66 w 66"/>
                    <a:gd name="T1" fmla="*/ 46 h 79"/>
                    <a:gd name="T2" fmla="*/ 36 w 66"/>
                    <a:gd name="T3" fmla="*/ 0 h 79"/>
                    <a:gd name="T4" fmla="*/ 0 w 66"/>
                    <a:gd name="T5" fmla="*/ 53 h 79"/>
                    <a:gd name="T6" fmla="*/ 44 w 66"/>
                    <a:gd name="T7" fmla="*/ 79 h 79"/>
                    <a:gd name="T8" fmla="*/ 66 w 66"/>
                    <a:gd name="T9" fmla="*/ 4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79">
                      <a:moveTo>
                        <a:pt x="66" y="46"/>
                      </a:moveTo>
                      <a:lnTo>
                        <a:pt x="36" y="0"/>
                      </a:lnTo>
                      <a:lnTo>
                        <a:pt x="0" y="53"/>
                      </a:lnTo>
                      <a:lnTo>
                        <a:pt x="44" y="79"/>
                      </a:lnTo>
                      <a:lnTo>
                        <a:pt x="66" y="4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8" name="Freeform 88">
                  <a:extLst>
                    <a:ext uri="{FF2B5EF4-FFF2-40B4-BE49-F238E27FC236}">
                      <a16:creationId xmlns:a16="http://schemas.microsoft.com/office/drawing/2014/main" id="{350ED7A9-8ABA-5443-A6D8-D9AF4CD643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575" y="1603375"/>
                  <a:ext cx="41275" cy="25400"/>
                </a:xfrm>
                <a:custGeom>
                  <a:avLst/>
                  <a:gdLst>
                    <a:gd name="T0" fmla="*/ 130 w 130"/>
                    <a:gd name="T1" fmla="*/ 16 h 83"/>
                    <a:gd name="T2" fmla="*/ 80 w 130"/>
                    <a:gd name="T3" fmla="*/ 9 h 83"/>
                    <a:gd name="T4" fmla="*/ 26 w 130"/>
                    <a:gd name="T5" fmla="*/ 0 h 83"/>
                    <a:gd name="T6" fmla="*/ 0 w 130"/>
                    <a:gd name="T7" fmla="*/ 17 h 83"/>
                    <a:gd name="T8" fmla="*/ 0 w 130"/>
                    <a:gd name="T9" fmla="*/ 53 h 83"/>
                    <a:gd name="T10" fmla="*/ 36 w 130"/>
                    <a:gd name="T11" fmla="*/ 73 h 83"/>
                    <a:gd name="T12" fmla="*/ 43 w 130"/>
                    <a:gd name="T13" fmla="*/ 43 h 83"/>
                    <a:gd name="T14" fmla="*/ 70 w 130"/>
                    <a:gd name="T15" fmla="*/ 83 h 83"/>
                    <a:gd name="T16" fmla="*/ 87 w 130"/>
                    <a:gd name="T17" fmla="*/ 76 h 83"/>
                    <a:gd name="T18" fmla="*/ 80 w 130"/>
                    <a:gd name="T19" fmla="*/ 43 h 83"/>
                    <a:gd name="T20" fmla="*/ 117 w 130"/>
                    <a:gd name="T21" fmla="*/ 29 h 83"/>
                    <a:gd name="T22" fmla="*/ 130 w 130"/>
                    <a:gd name="T23" fmla="*/ 16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0" h="83">
                      <a:moveTo>
                        <a:pt x="130" y="16"/>
                      </a:moveTo>
                      <a:lnTo>
                        <a:pt x="80" y="9"/>
                      </a:lnTo>
                      <a:lnTo>
                        <a:pt x="26" y="0"/>
                      </a:lnTo>
                      <a:lnTo>
                        <a:pt x="0" y="17"/>
                      </a:lnTo>
                      <a:lnTo>
                        <a:pt x="0" y="53"/>
                      </a:lnTo>
                      <a:lnTo>
                        <a:pt x="36" y="73"/>
                      </a:lnTo>
                      <a:lnTo>
                        <a:pt x="43" y="43"/>
                      </a:lnTo>
                      <a:lnTo>
                        <a:pt x="70" y="83"/>
                      </a:lnTo>
                      <a:lnTo>
                        <a:pt x="87" y="76"/>
                      </a:lnTo>
                      <a:lnTo>
                        <a:pt x="80" y="43"/>
                      </a:lnTo>
                      <a:lnTo>
                        <a:pt x="117" y="29"/>
                      </a:lnTo>
                      <a:lnTo>
                        <a:pt x="130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9" name="Freeform 89">
                  <a:extLst>
                    <a:ext uri="{FF2B5EF4-FFF2-40B4-BE49-F238E27FC236}">
                      <a16:creationId xmlns:a16="http://schemas.microsoft.com/office/drawing/2014/main" id="{06594D51-2AFF-1644-9765-781F0A664C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4738" y="2603500"/>
                  <a:ext cx="47625" cy="52388"/>
                </a:xfrm>
                <a:custGeom>
                  <a:avLst/>
                  <a:gdLst>
                    <a:gd name="T0" fmla="*/ 153 w 153"/>
                    <a:gd name="T1" fmla="*/ 30 h 167"/>
                    <a:gd name="T2" fmla="*/ 146 w 153"/>
                    <a:gd name="T3" fmla="*/ 0 h 167"/>
                    <a:gd name="T4" fmla="*/ 111 w 153"/>
                    <a:gd name="T5" fmla="*/ 30 h 167"/>
                    <a:gd name="T6" fmla="*/ 21 w 153"/>
                    <a:gd name="T7" fmla="*/ 71 h 167"/>
                    <a:gd name="T8" fmla="*/ 0 w 153"/>
                    <a:gd name="T9" fmla="*/ 91 h 167"/>
                    <a:gd name="T10" fmla="*/ 28 w 153"/>
                    <a:gd name="T11" fmla="*/ 130 h 167"/>
                    <a:gd name="T12" fmla="*/ 45 w 153"/>
                    <a:gd name="T13" fmla="*/ 151 h 167"/>
                    <a:gd name="T14" fmla="*/ 88 w 153"/>
                    <a:gd name="T15" fmla="*/ 167 h 167"/>
                    <a:gd name="T16" fmla="*/ 94 w 153"/>
                    <a:gd name="T17" fmla="*/ 130 h 167"/>
                    <a:gd name="T18" fmla="*/ 104 w 153"/>
                    <a:gd name="T19" fmla="*/ 87 h 167"/>
                    <a:gd name="T20" fmla="*/ 121 w 153"/>
                    <a:gd name="T21" fmla="*/ 70 h 167"/>
                    <a:gd name="T22" fmla="*/ 153 w 153"/>
                    <a:gd name="T23" fmla="*/ 3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67">
                      <a:moveTo>
                        <a:pt x="153" y="30"/>
                      </a:moveTo>
                      <a:lnTo>
                        <a:pt x="146" y="0"/>
                      </a:lnTo>
                      <a:lnTo>
                        <a:pt x="111" y="30"/>
                      </a:lnTo>
                      <a:lnTo>
                        <a:pt x="21" y="71"/>
                      </a:lnTo>
                      <a:lnTo>
                        <a:pt x="0" y="91"/>
                      </a:lnTo>
                      <a:lnTo>
                        <a:pt x="28" y="130"/>
                      </a:lnTo>
                      <a:lnTo>
                        <a:pt x="45" y="151"/>
                      </a:lnTo>
                      <a:lnTo>
                        <a:pt x="88" y="167"/>
                      </a:lnTo>
                      <a:lnTo>
                        <a:pt x="94" y="130"/>
                      </a:lnTo>
                      <a:lnTo>
                        <a:pt x="104" y="87"/>
                      </a:lnTo>
                      <a:lnTo>
                        <a:pt x="121" y="70"/>
                      </a:lnTo>
                      <a:lnTo>
                        <a:pt x="153" y="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110" name="Freeform 101">
                <a:extLst>
                  <a:ext uri="{FF2B5EF4-FFF2-40B4-BE49-F238E27FC236}">
                    <a16:creationId xmlns:a16="http://schemas.microsoft.com/office/drawing/2014/main" id="{D230CA45-5144-8C48-A248-95168736D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2227" y="4159360"/>
                <a:ext cx="237027" cy="155428"/>
              </a:xfrm>
              <a:custGeom>
                <a:avLst/>
                <a:gdLst>
                  <a:gd name="T0" fmla="*/ 861 w 956"/>
                  <a:gd name="T1" fmla="*/ 337 h 745"/>
                  <a:gd name="T2" fmla="*/ 732 w 956"/>
                  <a:gd name="T3" fmla="*/ 339 h 745"/>
                  <a:gd name="T4" fmla="*/ 648 w 956"/>
                  <a:gd name="T5" fmla="*/ 313 h 745"/>
                  <a:gd name="T6" fmla="*/ 536 w 956"/>
                  <a:gd name="T7" fmla="*/ 238 h 745"/>
                  <a:gd name="T8" fmla="*/ 493 w 956"/>
                  <a:gd name="T9" fmla="*/ 238 h 745"/>
                  <a:gd name="T10" fmla="*/ 434 w 956"/>
                  <a:gd name="T11" fmla="*/ 255 h 745"/>
                  <a:gd name="T12" fmla="*/ 435 w 956"/>
                  <a:gd name="T13" fmla="*/ 391 h 745"/>
                  <a:gd name="T14" fmla="*/ 398 w 956"/>
                  <a:gd name="T15" fmla="*/ 424 h 745"/>
                  <a:gd name="T16" fmla="*/ 375 w 956"/>
                  <a:gd name="T17" fmla="*/ 421 h 745"/>
                  <a:gd name="T18" fmla="*/ 338 w 956"/>
                  <a:gd name="T19" fmla="*/ 395 h 745"/>
                  <a:gd name="T20" fmla="*/ 308 w 956"/>
                  <a:gd name="T21" fmla="*/ 402 h 745"/>
                  <a:gd name="T22" fmla="*/ 261 w 956"/>
                  <a:gd name="T23" fmla="*/ 373 h 745"/>
                  <a:gd name="T24" fmla="*/ 333 w 956"/>
                  <a:gd name="T25" fmla="*/ 300 h 745"/>
                  <a:gd name="T26" fmla="*/ 382 w 956"/>
                  <a:gd name="T27" fmla="*/ 219 h 745"/>
                  <a:gd name="T28" fmla="*/ 399 w 956"/>
                  <a:gd name="T29" fmla="*/ 126 h 745"/>
                  <a:gd name="T30" fmla="*/ 411 w 956"/>
                  <a:gd name="T31" fmla="*/ 53 h 745"/>
                  <a:gd name="T32" fmla="*/ 381 w 956"/>
                  <a:gd name="T33" fmla="*/ 0 h 745"/>
                  <a:gd name="T34" fmla="*/ 385 w 956"/>
                  <a:gd name="T35" fmla="*/ 53 h 745"/>
                  <a:gd name="T36" fmla="*/ 376 w 956"/>
                  <a:gd name="T37" fmla="*/ 149 h 745"/>
                  <a:gd name="T38" fmla="*/ 337 w 956"/>
                  <a:gd name="T39" fmla="*/ 249 h 745"/>
                  <a:gd name="T40" fmla="*/ 274 w 956"/>
                  <a:gd name="T41" fmla="*/ 330 h 745"/>
                  <a:gd name="T42" fmla="*/ 201 w 956"/>
                  <a:gd name="T43" fmla="*/ 383 h 745"/>
                  <a:gd name="T44" fmla="*/ 122 w 956"/>
                  <a:gd name="T45" fmla="*/ 401 h 745"/>
                  <a:gd name="T46" fmla="*/ 88 w 956"/>
                  <a:gd name="T47" fmla="*/ 384 h 745"/>
                  <a:gd name="T48" fmla="*/ 61 w 956"/>
                  <a:gd name="T49" fmla="*/ 404 h 745"/>
                  <a:gd name="T50" fmla="*/ 61 w 956"/>
                  <a:gd name="T51" fmla="*/ 428 h 745"/>
                  <a:gd name="T52" fmla="*/ 58 w 956"/>
                  <a:gd name="T53" fmla="*/ 478 h 745"/>
                  <a:gd name="T54" fmla="*/ 26 w 956"/>
                  <a:gd name="T55" fmla="*/ 515 h 745"/>
                  <a:gd name="T56" fmla="*/ 46 w 956"/>
                  <a:gd name="T57" fmla="*/ 533 h 745"/>
                  <a:gd name="T58" fmla="*/ 95 w 956"/>
                  <a:gd name="T59" fmla="*/ 490 h 745"/>
                  <a:gd name="T60" fmla="*/ 119 w 956"/>
                  <a:gd name="T61" fmla="*/ 510 h 745"/>
                  <a:gd name="T62" fmla="*/ 153 w 956"/>
                  <a:gd name="T63" fmla="*/ 530 h 745"/>
                  <a:gd name="T64" fmla="*/ 185 w 956"/>
                  <a:gd name="T65" fmla="*/ 503 h 745"/>
                  <a:gd name="T66" fmla="*/ 193 w 956"/>
                  <a:gd name="T67" fmla="*/ 566 h 745"/>
                  <a:gd name="T68" fmla="*/ 119 w 956"/>
                  <a:gd name="T69" fmla="*/ 567 h 745"/>
                  <a:gd name="T70" fmla="*/ 59 w 956"/>
                  <a:gd name="T71" fmla="*/ 567 h 745"/>
                  <a:gd name="T72" fmla="*/ 40 w 956"/>
                  <a:gd name="T73" fmla="*/ 617 h 745"/>
                  <a:gd name="T74" fmla="*/ 0 w 956"/>
                  <a:gd name="T75" fmla="*/ 666 h 745"/>
                  <a:gd name="T76" fmla="*/ 492 w 956"/>
                  <a:gd name="T77" fmla="*/ 686 h 745"/>
                  <a:gd name="T78" fmla="*/ 741 w 956"/>
                  <a:gd name="T79" fmla="*/ 745 h 745"/>
                  <a:gd name="T80" fmla="*/ 954 w 956"/>
                  <a:gd name="T81" fmla="*/ 717 h 745"/>
                  <a:gd name="T82" fmla="*/ 913 w 956"/>
                  <a:gd name="T83" fmla="*/ 576 h 745"/>
                  <a:gd name="T84" fmla="*/ 956 w 956"/>
                  <a:gd name="T85" fmla="*/ 452 h 745"/>
                  <a:gd name="T86" fmla="*/ 861 w 956"/>
                  <a:gd name="T87" fmla="*/ 337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56" h="745">
                    <a:moveTo>
                      <a:pt x="861" y="337"/>
                    </a:moveTo>
                    <a:lnTo>
                      <a:pt x="732" y="339"/>
                    </a:lnTo>
                    <a:lnTo>
                      <a:pt x="648" y="313"/>
                    </a:lnTo>
                    <a:lnTo>
                      <a:pt x="536" y="238"/>
                    </a:lnTo>
                    <a:lnTo>
                      <a:pt x="493" y="238"/>
                    </a:lnTo>
                    <a:lnTo>
                      <a:pt x="434" y="255"/>
                    </a:lnTo>
                    <a:lnTo>
                      <a:pt x="435" y="391"/>
                    </a:lnTo>
                    <a:lnTo>
                      <a:pt x="398" y="424"/>
                    </a:lnTo>
                    <a:lnTo>
                      <a:pt x="375" y="421"/>
                    </a:lnTo>
                    <a:lnTo>
                      <a:pt x="338" y="395"/>
                    </a:lnTo>
                    <a:lnTo>
                      <a:pt x="308" y="402"/>
                    </a:lnTo>
                    <a:lnTo>
                      <a:pt x="261" y="373"/>
                    </a:lnTo>
                    <a:lnTo>
                      <a:pt x="333" y="300"/>
                    </a:lnTo>
                    <a:lnTo>
                      <a:pt x="382" y="219"/>
                    </a:lnTo>
                    <a:lnTo>
                      <a:pt x="399" y="126"/>
                    </a:lnTo>
                    <a:lnTo>
                      <a:pt x="411" y="53"/>
                    </a:lnTo>
                    <a:lnTo>
                      <a:pt x="381" y="0"/>
                    </a:lnTo>
                    <a:lnTo>
                      <a:pt x="385" y="53"/>
                    </a:lnTo>
                    <a:lnTo>
                      <a:pt x="376" y="149"/>
                    </a:lnTo>
                    <a:lnTo>
                      <a:pt x="337" y="249"/>
                    </a:lnTo>
                    <a:lnTo>
                      <a:pt x="274" y="330"/>
                    </a:lnTo>
                    <a:lnTo>
                      <a:pt x="201" y="383"/>
                    </a:lnTo>
                    <a:lnTo>
                      <a:pt x="122" y="401"/>
                    </a:lnTo>
                    <a:lnTo>
                      <a:pt x="88" y="384"/>
                    </a:lnTo>
                    <a:lnTo>
                      <a:pt x="61" y="404"/>
                    </a:lnTo>
                    <a:lnTo>
                      <a:pt x="61" y="428"/>
                    </a:lnTo>
                    <a:lnTo>
                      <a:pt x="58" y="478"/>
                    </a:lnTo>
                    <a:lnTo>
                      <a:pt x="26" y="515"/>
                    </a:lnTo>
                    <a:lnTo>
                      <a:pt x="46" y="533"/>
                    </a:lnTo>
                    <a:lnTo>
                      <a:pt x="95" y="490"/>
                    </a:lnTo>
                    <a:lnTo>
                      <a:pt x="119" y="510"/>
                    </a:lnTo>
                    <a:lnTo>
                      <a:pt x="153" y="530"/>
                    </a:lnTo>
                    <a:lnTo>
                      <a:pt x="185" y="503"/>
                    </a:lnTo>
                    <a:lnTo>
                      <a:pt x="193" y="566"/>
                    </a:lnTo>
                    <a:lnTo>
                      <a:pt x="119" y="567"/>
                    </a:lnTo>
                    <a:lnTo>
                      <a:pt x="59" y="567"/>
                    </a:lnTo>
                    <a:lnTo>
                      <a:pt x="40" y="617"/>
                    </a:lnTo>
                    <a:lnTo>
                      <a:pt x="0" y="666"/>
                    </a:lnTo>
                    <a:lnTo>
                      <a:pt x="492" y="686"/>
                    </a:lnTo>
                    <a:lnTo>
                      <a:pt x="741" y="745"/>
                    </a:lnTo>
                    <a:lnTo>
                      <a:pt x="954" y="717"/>
                    </a:lnTo>
                    <a:lnTo>
                      <a:pt x="913" y="576"/>
                    </a:lnTo>
                    <a:lnTo>
                      <a:pt x="956" y="452"/>
                    </a:lnTo>
                    <a:lnTo>
                      <a:pt x="861" y="33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111" name="Group 343">
                <a:extLst>
                  <a:ext uri="{FF2B5EF4-FFF2-40B4-BE49-F238E27FC236}">
                    <a16:creationId xmlns:a16="http://schemas.microsoft.com/office/drawing/2014/main" id="{D96466A2-108D-B54F-A5EE-43A66DA6B5EE}"/>
                  </a:ext>
                </a:extLst>
              </p:cNvPr>
              <p:cNvGrpSpPr/>
              <p:nvPr/>
            </p:nvGrpSpPr>
            <p:grpSpPr>
              <a:xfrm>
                <a:off x="9470522" y="1911398"/>
                <a:ext cx="2926221" cy="3606127"/>
                <a:chOff x="5391150" y="0"/>
                <a:chExt cx="3743325" cy="548798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2" name="Freeform 90">
                  <a:extLst>
                    <a:ext uri="{FF2B5EF4-FFF2-40B4-BE49-F238E27FC236}">
                      <a16:creationId xmlns:a16="http://schemas.microsoft.com/office/drawing/2014/main" id="{E550C538-D5FF-AF47-B8B1-DFA807972C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6125" y="517525"/>
                  <a:ext cx="42863" cy="80963"/>
                </a:xfrm>
                <a:custGeom>
                  <a:avLst/>
                  <a:gdLst>
                    <a:gd name="T0" fmla="*/ 9 w 139"/>
                    <a:gd name="T1" fmla="*/ 68 h 254"/>
                    <a:gd name="T2" fmla="*/ 90 w 139"/>
                    <a:gd name="T3" fmla="*/ 174 h 254"/>
                    <a:gd name="T4" fmla="*/ 90 w 139"/>
                    <a:gd name="T5" fmla="*/ 174 h 254"/>
                    <a:gd name="T6" fmla="*/ 119 w 139"/>
                    <a:gd name="T7" fmla="*/ 251 h 254"/>
                    <a:gd name="T8" fmla="*/ 119 w 139"/>
                    <a:gd name="T9" fmla="*/ 251 h 254"/>
                    <a:gd name="T10" fmla="*/ 121 w 139"/>
                    <a:gd name="T11" fmla="*/ 253 h 254"/>
                    <a:gd name="T12" fmla="*/ 123 w 139"/>
                    <a:gd name="T13" fmla="*/ 254 h 254"/>
                    <a:gd name="T14" fmla="*/ 130 w 139"/>
                    <a:gd name="T15" fmla="*/ 254 h 254"/>
                    <a:gd name="T16" fmla="*/ 139 w 139"/>
                    <a:gd name="T17" fmla="*/ 253 h 254"/>
                    <a:gd name="T18" fmla="*/ 134 w 139"/>
                    <a:gd name="T19" fmla="*/ 163 h 254"/>
                    <a:gd name="T20" fmla="*/ 0 w 139"/>
                    <a:gd name="T21" fmla="*/ 0 h 254"/>
                    <a:gd name="T22" fmla="*/ 9 w 139"/>
                    <a:gd name="T23" fmla="*/ 68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9" h="254">
                      <a:moveTo>
                        <a:pt x="9" y="68"/>
                      </a:moveTo>
                      <a:lnTo>
                        <a:pt x="90" y="174"/>
                      </a:lnTo>
                      <a:lnTo>
                        <a:pt x="90" y="174"/>
                      </a:lnTo>
                      <a:lnTo>
                        <a:pt x="119" y="251"/>
                      </a:lnTo>
                      <a:lnTo>
                        <a:pt x="119" y="251"/>
                      </a:lnTo>
                      <a:lnTo>
                        <a:pt x="121" y="253"/>
                      </a:lnTo>
                      <a:lnTo>
                        <a:pt x="123" y="254"/>
                      </a:lnTo>
                      <a:lnTo>
                        <a:pt x="130" y="254"/>
                      </a:lnTo>
                      <a:lnTo>
                        <a:pt x="139" y="253"/>
                      </a:lnTo>
                      <a:lnTo>
                        <a:pt x="134" y="163"/>
                      </a:lnTo>
                      <a:lnTo>
                        <a:pt x="0" y="0"/>
                      </a:lnTo>
                      <a:lnTo>
                        <a:pt x="9" y="6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3" name="Freeform 91">
                  <a:extLst>
                    <a:ext uri="{FF2B5EF4-FFF2-40B4-BE49-F238E27FC236}">
                      <a16:creationId xmlns:a16="http://schemas.microsoft.com/office/drawing/2014/main" id="{669353BD-AFE0-BF4F-A260-9023C1987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5963" y="233363"/>
                  <a:ext cx="201613" cy="211138"/>
                </a:xfrm>
                <a:custGeom>
                  <a:avLst/>
                  <a:gdLst>
                    <a:gd name="T0" fmla="*/ 95 w 635"/>
                    <a:gd name="T1" fmla="*/ 433 h 664"/>
                    <a:gd name="T2" fmla="*/ 138 w 635"/>
                    <a:gd name="T3" fmla="*/ 515 h 664"/>
                    <a:gd name="T4" fmla="*/ 213 w 635"/>
                    <a:gd name="T5" fmla="*/ 571 h 664"/>
                    <a:gd name="T6" fmla="*/ 225 w 635"/>
                    <a:gd name="T7" fmla="*/ 521 h 664"/>
                    <a:gd name="T8" fmla="*/ 155 w 635"/>
                    <a:gd name="T9" fmla="*/ 448 h 664"/>
                    <a:gd name="T10" fmla="*/ 160 w 635"/>
                    <a:gd name="T11" fmla="*/ 391 h 664"/>
                    <a:gd name="T12" fmla="*/ 204 w 635"/>
                    <a:gd name="T13" fmla="*/ 408 h 664"/>
                    <a:gd name="T14" fmla="*/ 228 w 635"/>
                    <a:gd name="T15" fmla="*/ 480 h 664"/>
                    <a:gd name="T16" fmla="*/ 288 w 635"/>
                    <a:gd name="T17" fmla="*/ 487 h 664"/>
                    <a:gd name="T18" fmla="*/ 349 w 635"/>
                    <a:gd name="T19" fmla="*/ 553 h 664"/>
                    <a:gd name="T20" fmla="*/ 343 w 635"/>
                    <a:gd name="T21" fmla="*/ 649 h 664"/>
                    <a:gd name="T22" fmla="*/ 450 w 635"/>
                    <a:gd name="T23" fmla="*/ 664 h 664"/>
                    <a:gd name="T24" fmla="*/ 509 w 635"/>
                    <a:gd name="T25" fmla="*/ 607 h 664"/>
                    <a:gd name="T26" fmla="*/ 536 w 635"/>
                    <a:gd name="T27" fmla="*/ 648 h 664"/>
                    <a:gd name="T28" fmla="*/ 635 w 635"/>
                    <a:gd name="T29" fmla="*/ 566 h 664"/>
                    <a:gd name="T30" fmla="*/ 574 w 635"/>
                    <a:gd name="T31" fmla="*/ 418 h 664"/>
                    <a:gd name="T32" fmla="*/ 534 w 635"/>
                    <a:gd name="T33" fmla="*/ 401 h 664"/>
                    <a:gd name="T34" fmla="*/ 497 w 635"/>
                    <a:gd name="T35" fmla="*/ 336 h 664"/>
                    <a:gd name="T36" fmla="*/ 387 w 635"/>
                    <a:gd name="T37" fmla="*/ 287 h 664"/>
                    <a:gd name="T38" fmla="*/ 359 w 635"/>
                    <a:gd name="T39" fmla="*/ 228 h 664"/>
                    <a:gd name="T40" fmla="*/ 315 w 635"/>
                    <a:gd name="T41" fmla="*/ 221 h 664"/>
                    <a:gd name="T42" fmla="*/ 295 w 635"/>
                    <a:gd name="T43" fmla="*/ 162 h 664"/>
                    <a:gd name="T44" fmla="*/ 160 w 635"/>
                    <a:gd name="T45" fmla="*/ 0 h 664"/>
                    <a:gd name="T46" fmla="*/ 104 w 635"/>
                    <a:gd name="T47" fmla="*/ 14 h 664"/>
                    <a:gd name="T48" fmla="*/ 75 w 635"/>
                    <a:gd name="T49" fmla="*/ 70 h 664"/>
                    <a:gd name="T50" fmla="*/ 34 w 635"/>
                    <a:gd name="T51" fmla="*/ 100 h 664"/>
                    <a:gd name="T52" fmla="*/ 112 w 635"/>
                    <a:gd name="T53" fmla="*/ 173 h 664"/>
                    <a:gd name="T54" fmla="*/ 112 w 635"/>
                    <a:gd name="T55" fmla="*/ 210 h 664"/>
                    <a:gd name="T56" fmla="*/ 9 w 635"/>
                    <a:gd name="T57" fmla="*/ 171 h 664"/>
                    <a:gd name="T58" fmla="*/ 0 w 635"/>
                    <a:gd name="T59" fmla="*/ 241 h 664"/>
                    <a:gd name="T60" fmla="*/ 49 w 635"/>
                    <a:gd name="T61" fmla="*/ 250 h 664"/>
                    <a:gd name="T62" fmla="*/ 95 w 635"/>
                    <a:gd name="T63" fmla="*/ 433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35" h="664">
                      <a:moveTo>
                        <a:pt x="95" y="433"/>
                      </a:moveTo>
                      <a:lnTo>
                        <a:pt x="138" y="515"/>
                      </a:lnTo>
                      <a:lnTo>
                        <a:pt x="213" y="571"/>
                      </a:lnTo>
                      <a:lnTo>
                        <a:pt x="225" y="521"/>
                      </a:lnTo>
                      <a:lnTo>
                        <a:pt x="155" y="448"/>
                      </a:lnTo>
                      <a:lnTo>
                        <a:pt x="160" y="391"/>
                      </a:lnTo>
                      <a:lnTo>
                        <a:pt x="204" y="408"/>
                      </a:lnTo>
                      <a:lnTo>
                        <a:pt x="228" y="480"/>
                      </a:lnTo>
                      <a:lnTo>
                        <a:pt x="288" y="487"/>
                      </a:lnTo>
                      <a:lnTo>
                        <a:pt x="349" y="553"/>
                      </a:lnTo>
                      <a:lnTo>
                        <a:pt x="343" y="649"/>
                      </a:lnTo>
                      <a:lnTo>
                        <a:pt x="450" y="664"/>
                      </a:lnTo>
                      <a:lnTo>
                        <a:pt x="509" y="607"/>
                      </a:lnTo>
                      <a:lnTo>
                        <a:pt x="536" y="648"/>
                      </a:lnTo>
                      <a:lnTo>
                        <a:pt x="635" y="566"/>
                      </a:lnTo>
                      <a:lnTo>
                        <a:pt x="574" y="418"/>
                      </a:lnTo>
                      <a:lnTo>
                        <a:pt x="534" y="401"/>
                      </a:lnTo>
                      <a:lnTo>
                        <a:pt x="497" y="336"/>
                      </a:lnTo>
                      <a:lnTo>
                        <a:pt x="387" y="287"/>
                      </a:lnTo>
                      <a:lnTo>
                        <a:pt x="359" y="228"/>
                      </a:lnTo>
                      <a:lnTo>
                        <a:pt x="315" y="221"/>
                      </a:lnTo>
                      <a:lnTo>
                        <a:pt x="295" y="162"/>
                      </a:lnTo>
                      <a:lnTo>
                        <a:pt x="160" y="0"/>
                      </a:lnTo>
                      <a:lnTo>
                        <a:pt x="104" y="14"/>
                      </a:lnTo>
                      <a:lnTo>
                        <a:pt x="75" y="70"/>
                      </a:lnTo>
                      <a:lnTo>
                        <a:pt x="34" y="100"/>
                      </a:lnTo>
                      <a:lnTo>
                        <a:pt x="112" y="173"/>
                      </a:lnTo>
                      <a:lnTo>
                        <a:pt x="112" y="210"/>
                      </a:lnTo>
                      <a:lnTo>
                        <a:pt x="9" y="171"/>
                      </a:lnTo>
                      <a:lnTo>
                        <a:pt x="0" y="241"/>
                      </a:lnTo>
                      <a:lnTo>
                        <a:pt x="49" y="250"/>
                      </a:lnTo>
                      <a:lnTo>
                        <a:pt x="95" y="43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4" name="Freeform 92">
                  <a:extLst>
                    <a:ext uri="{FF2B5EF4-FFF2-40B4-BE49-F238E27FC236}">
                      <a16:creationId xmlns:a16="http://schemas.microsoft.com/office/drawing/2014/main" id="{72F04F2B-0A2D-1C4C-A0D5-69B05D5566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18413" y="765175"/>
                  <a:ext cx="49213" cy="22225"/>
                </a:xfrm>
                <a:custGeom>
                  <a:avLst/>
                  <a:gdLst>
                    <a:gd name="T0" fmla="*/ 123 w 156"/>
                    <a:gd name="T1" fmla="*/ 23 h 73"/>
                    <a:gd name="T2" fmla="*/ 156 w 156"/>
                    <a:gd name="T3" fmla="*/ 0 h 73"/>
                    <a:gd name="T4" fmla="*/ 59 w 156"/>
                    <a:gd name="T5" fmla="*/ 6 h 73"/>
                    <a:gd name="T6" fmla="*/ 0 w 156"/>
                    <a:gd name="T7" fmla="*/ 48 h 73"/>
                    <a:gd name="T8" fmla="*/ 4 w 156"/>
                    <a:gd name="T9" fmla="*/ 73 h 73"/>
                    <a:gd name="T10" fmla="*/ 123 w 156"/>
                    <a:gd name="T11" fmla="*/ 2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6" h="73">
                      <a:moveTo>
                        <a:pt x="123" y="23"/>
                      </a:moveTo>
                      <a:lnTo>
                        <a:pt x="156" y="0"/>
                      </a:lnTo>
                      <a:lnTo>
                        <a:pt x="59" y="6"/>
                      </a:lnTo>
                      <a:lnTo>
                        <a:pt x="0" y="48"/>
                      </a:lnTo>
                      <a:lnTo>
                        <a:pt x="4" y="73"/>
                      </a:lnTo>
                      <a:lnTo>
                        <a:pt x="123" y="2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5" name="Freeform 93">
                  <a:extLst>
                    <a:ext uri="{FF2B5EF4-FFF2-40B4-BE49-F238E27FC236}">
                      <a16:creationId xmlns:a16="http://schemas.microsoft.com/office/drawing/2014/main" id="{77ACA099-06F6-2146-90BF-CEFC1C88F0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2188" y="492125"/>
                  <a:ext cx="220663" cy="223838"/>
                </a:xfrm>
                <a:custGeom>
                  <a:avLst/>
                  <a:gdLst>
                    <a:gd name="T0" fmla="*/ 71 w 699"/>
                    <a:gd name="T1" fmla="*/ 669 h 704"/>
                    <a:gd name="T2" fmla="*/ 63 w 699"/>
                    <a:gd name="T3" fmla="*/ 593 h 704"/>
                    <a:gd name="T4" fmla="*/ 118 w 699"/>
                    <a:gd name="T5" fmla="*/ 613 h 704"/>
                    <a:gd name="T6" fmla="*/ 165 w 699"/>
                    <a:gd name="T7" fmla="*/ 682 h 704"/>
                    <a:gd name="T8" fmla="*/ 188 w 699"/>
                    <a:gd name="T9" fmla="*/ 665 h 704"/>
                    <a:gd name="T10" fmla="*/ 228 w 699"/>
                    <a:gd name="T11" fmla="*/ 704 h 704"/>
                    <a:gd name="T12" fmla="*/ 297 w 699"/>
                    <a:gd name="T13" fmla="*/ 667 h 704"/>
                    <a:gd name="T14" fmla="*/ 321 w 699"/>
                    <a:gd name="T15" fmla="*/ 614 h 704"/>
                    <a:gd name="T16" fmla="*/ 364 w 699"/>
                    <a:gd name="T17" fmla="*/ 631 h 704"/>
                    <a:gd name="T18" fmla="*/ 536 w 699"/>
                    <a:gd name="T19" fmla="*/ 462 h 704"/>
                    <a:gd name="T20" fmla="*/ 541 w 699"/>
                    <a:gd name="T21" fmla="*/ 383 h 704"/>
                    <a:gd name="T22" fmla="*/ 602 w 699"/>
                    <a:gd name="T23" fmla="*/ 379 h 704"/>
                    <a:gd name="T24" fmla="*/ 615 w 699"/>
                    <a:gd name="T25" fmla="*/ 332 h 704"/>
                    <a:gd name="T26" fmla="*/ 648 w 699"/>
                    <a:gd name="T27" fmla="*/ 325 h 704"/>
                    <a:gd name="T28" fmla="*/ 635 w 699"/>
                    <a:gd name="T29" fmla="*/ 385 h 704"/>
                    <a:gd name="T30" fmla="*/ 662 w 699"/>
                    <a:gd name="T31" fmla="*/ 421 h 704"/>
                    <a:gd name="T32" fmla="*/ 699 w 699"/>
                    <a:gd name="T33" fmla="*/ 332 h 704"/>
                    <a:gd name="T34" fmla="*/ 637 w 699"/>
                    <a:gd name="T35" fmla="*/ 266 h 704"/>
                    <a:gd name="T36" fmla="*/ 614 w 699"/>
                    <a:gd name="T37" fmla="*/ 193 h 704"/>
                    <a:gd name="T38" fmla="*/ 597 w 699"/>
                    <a:gd name="T39" fmla="*/ 199 h 704"/>
                    <a:gd name="T40" fmla="*/ 591 w 699"/>
                    <a:gd name="T41" fmla="*/ 256 h 704"/>
                    <a:gd name="T42" fmla="*/ 570 w 699"/>
                    <a:gd name="T43" fmla="*/ 216 h 704"/>
                    <a:gd name="T44" fmla="*/ 580 w 699"/>
                    <a:gd name="T45" fmla="*/ 184 h 704"/>
                    <a:gd name="T46" fmla="*/ 449 w 699"/>
                    <a:gd name="T47" fmla="*/ 71 h 704"/>
                    <a:gd name="T48" fmla="*/ 409 w 699"/>
                    <a:gd name="T49" fmla="*/ 82 h 704"/>
                    <a:gd name="T50" fmla="*/ 342 w 699"/>
                    <a:gd name="T51" fmla="*/ 0 h 704"/>
                    <a:gd name="T52" fmla="*/ 292 w 699"/>
                    <a:gd name="T53" fmla="*/ 7 h 704"/>
                    <a:gd name="T54" fmla="*/ 280 w 699"/>
                    <a:gd name="T55" fmla="*/ 70 h 704"/>
                    <a:gd name="T56" fmla="*/ 222 w 699"/>
                    <a:gd name="T57" fmla="*/ 33 h 704"/>
                    <a:gd name="T58" fmla="*/ 97 w 699"/>
                    <a:gd name="T59" fmla="*/ 151 h 704"/>
                    <a:gd name="T60" fmla="*/ 97 w 699"/>
                    <a:gd name="T61" fmla="*/ 151 h 704"/>
                    <a:gd name="T62" fmla="*/ 76 w 699"/>
                    <a:gd name="T63" fmla="*/ 223 h 704"/>
                    <a:gd name="T64" fmla="*/ 61 w 699"/>
                    <a:gd name="T65" fmla="*/ 273 h 704"/>
                    <a:gd name="T66" fmla="*/ 57 w 699"/>
                    <a:gd name="T67" fmla="*/ 292 h 704"/>
                    <a:gd name="T68" fmla="*/ 55 w 699"/>
                    <a:gd name="T69" fmla="*/ 301 h 704"/>
                    <a:gd name="T70" fmla="*/ 55 w 699"/>
                    <a:gd name="T71" fmla="*/ 301 h 704"/>
                    <a:gd name="T72" fmla="*/ 47 w 699"/>
                    <a:gd name="T73" fmla="*/ 540 h 704"/>
                    <a:gd name="T74" fmla="*/ 47 w 699"/>
                    <a:gd name="T75" fmla="*/ 540 h 704"/>
                    <a:gd name="T76" fmla="*/ 27 w 699"/>
                    <a:gd name="T77" fmla="*/ 565 h 704"/>
                    <a:gd name="T78" fmla="*/ 11 w 699"/>
                    <a:gd name="T79" fmla="*/ 585 h 704"/>
                    <a:gd name="T80" fmla="*/ 4 w 699"/>
                    <a:gd name="T81" fmla="*/ 594 h 704"/>
                    <a:gd name="T82" fmla="*/ 1 w 699"/>
                    <a:gd name="T83" fmla="*/ 600 h 704"/>
                    <a:gd name="T84" fmla="*/ 1 w 699"/>
                    <a:gd name="T85" fmla="*/ 600 h 704"/>
                    <a:gd name="T86" fmla="*/ 0 w 699"/>
                    <a:gd name="T87" fmla="*/ 604 h 704"/>
                    <a:gd name="T88" fmla="*/ 1 w 699"/>
                    <a:gd name="T89" fmla="*/ 608 h 704"/>
                    <a:gd name="T90" fmla="*/ 4 w 699"/>
                    <a:gd name="T91" fmla="*/ 620 h 704"/>
                    <a:gd name="T92" fmla="*/ 11 w 699"/>
                    <a:gd name="T93" fmla="*/ 636 h 704"/>
                    <a:gd name="T94" fmla="*/ 19 w 699"/>
                    <a:gd name="T95" fmla="*/ 653 h 704"/>
                    <a:gd name="T96" fmla="*/ 34 w 699"/>
                    <a:gd name="T97" fmla="*/ 683 h 704"/>
                    <a:gd name="T98" fmla="*/ 41 w 699"/>
                    <a:gd name="T99" fmla="*/ 696 h 704"/>
                    <a:gd name="T100" fmla="*/ 71 w 699"/>
                    <a:gd name="T101" fmla="*/ 669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699" h="704">
                      <a:moveTo>
                        <a:pt x="71" y="669"/>
                      </a:moveTo>
                      <a:lnTo>
                        <a:pt x="63" y="593"/>
                      </a:lnTo>
                      <a:lnTo>
                        <a:pt x="118" y="613"/>
                      </a:lnTo>
                      <a:lnTo>
                        <a:pt x="165" y="682"/>
                      </a:lnTo>
                      <a:lnTo>
                        <a:pt x="188" y="665"/>
                      </a:lnTo>
                      <a:lnTo>
                        <a:pt x="228" y="704"/>
                      </a:lnTo>
                      <a:lnTo>
                        <a:pt x="297" y="667"/>
                      </a:lnTo>
                      <a:lnTo>
                        <a:pt x="321" y="614"/>
                      </a:lnTo>
                      <a:lnTo>
                        <a:pt x="364" y="631"/>
                      </a:lnTo>
                      <a:lnTo>
                        <a:pt x="536" y="462"/>
                      </a:lnTo>
                      <a:lnTo>
                        <a:pt x="541" y="383"/>
                      </a:lnTo>
                      <a:lnTo>
                        <a:pt x="602" y="379"/>
                      </a:lnTo>
                      <a:lnTo>
                        <a:pt x="615" y="332"/>
                      </a:lnTo>
                      <a:lnTo>
                        <a:pt x="648" y="325"/>
                      </a:lnTo>
                      <a:lnTo>
                        <a:pt x="635" y="385"/>
                      </a:lnTo>
                      <a:lnTo>
                        <a:pt x="662" y="421"/>
                      </a:lnTo>
                      <a:lnTo>
                        <a:pt x="699" y="332"/>
                      </a:lnTo>
                      <a:lnTo>
                        <a:pt x="637" y="266"/>
                      </a:lnTo>
                      <a:lnTo>
                        <a:pt x="614" y="193"/>
                      </a:lnTo>
                      <a:lnTo>
                        <a:pt x="597" y="199"/>
                      </a:lnTo>
                      <a:lnTo>
                        <a:pt x="591" y="256"/>
                      </a:lnTo>
                      <a:lnTo>
                        <a:pt x="570" y="216"/>
                      </a:lnTo>
                      <a:lnTo>
                        <a:pt x="580" y="184"/>
                      </a:lnTo>
                      <a:lnTo>
                        <a:pt x="449" y="71"/>
                      </a:lnTo>
                      <a:lnTo>
                        <a:pt x="409" y="82"/>
                      </a:lnTo>
                      <a:lnTo>
                        <a:pt x="342" y="0"/>
                      </a:lnTo>
                      <a:lnTo>
                        <a:pt x="292" y="7"/>
                      </a:lnTo>
                      <a:lnTo>
                        <a:pt x="280" y="70"/>
                      </a:lnTo>
                      <a:lnTo>
                        <a:pt x="222" y="33"/>
                      </a:lnTo>
                      <a:lnTo>
                        <a:pt x="97" y="151"/>
                      </a:lnTo>
                      <a:lnTo>
                        <a:pt x="97" y="151"/>
                      </a:lnTo>
                      <a:lnTo>
                        <a:pt x="76" y="223"/>
                      </a:lnTo>
                      <a:lnTo>
                        <a:pt x="61" y="273"/>
                      </a:lnTo>
                      <a:lnTo>
                        <a:pt x="57" y="292"/>
                      </a:lnTo>
                      <a:lnTo>
                        <a:pt x="55" y="301"/>
                      </a:lnTo>
                      <a:lnTo>
                        <a:pt x="55" y="301"/>
                      </a:lnTo>
                      <a:lnTo>
                        <a:pt x="47" y="540"/>
                      </a:lnTo>
                      <a:lnTo>
                        <a:pt x="47" y="540"/>
                      </a:lnTo>
                      <a:lnTo>
                        <a:pt x="27" y="565"/>
                      </a:lnTo>
                      <a:lnTo>
                        <a:pt x="11" y="585"/>
                      </a:lnTo>
                      <a:lnTo>
                        <a:pt x="4" y="594"/>
                      </a:lnTo>
                      <a:lnTo>
                        <a:pt x="1" y="600"/>
                      </a:lnTo>
                      <a:lnTo>
                        <a:pt x="1" y="600"/>
                      </a:lnTo>
                      <a:lnTo>
                        <a:pt x="0" y="604"/>
                      </a:lnTo>
                      <a:lnTo>
                        <a:pt x="1" y="608"/>
                      </a:lnTo>
                      <a:lnTo>
                        <a:pt x="4" y="620"/>
                      </a:lnTo>
                      <a:lnTo>
                        <a:pt x="11" y="636"/>
                      </a:lnTo>
                      <a:lnTo>
                        <a:pt x="19" y="653"/>
                      </a:lnTo>
                      <a:lnTo>
                        <a:pt x="34" y="683"/>
                      </a:lnTo>
                      <a:lnTo>
                        <a:pt x="41" y="696"/>
                      </a:lnTo>
                      <a:lnTo>
                        <a:pt x="71" y="66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6" name="Freeform 94">
                  <a:extLst>
                    <a:ext uri="{FF2B5EF4-FFF2-40B4-BE49-F238E27FC236}">
                      <a16:creationId xmlns:a16="http://schemas.microsoft.com/office/drawing/2014/main" id="{09CAC70C-6405-4540-81B2-6D1FB017DA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97813" y="0"/>
                  <a:ext cx="384175" cy="214313"/>
                </a:xfrm>
                <a:custGeom>
                  <a:avLst/>
                  <a:gdLst>
                    <a:gd name="T0" fmla="*/ 78 w 1207"/>
                    <a:gd name="T1" fmla="*/ 108 h 673"/>
                    <a:gd name="T2" fmla="*/ 184 w 1207"/>
                    <a:gd name="T3" fmla="*/ 87 h 673"/>
                    <a:gd name="T4" fmla="*/ 201 w 1207"/>
                    <a:gd name="T5" fmla="*/ 176 h 673"/>
                    <a:gd name="T6" fmla="*/ 125 w 1207"/>
                    <a:gd name="T7" fmla="*/ 191 h 673"/>
                    <a:gd name="T8" fmla="*/ 89 w 1207"/>
                    <a:gd name="T9" fmla="*/ 247 h 673"/>
                    <a:gd name="T10" fmla="*/ 54 w 1207"/>
                    <a:gd name="T11" fmla="*/ 174 h 673"/>
                    <a:gd name="T12" fmla="*/ 82 w 1207"/>
                    <a:gd name="T13" fmla="*/ 286 h 673"/>
                    <a:gd name="T14" fmla="*/ 144 w 1207"/>
                    <a:gd name="T15" fmla="*/ 422 h 673"/>
                    <a:gd name="T16" fmla="*/ 244 w 1207"/>
                    <a:gd name="T17" fmla="*/ 435 h 673"/>
                    <a:gd name="T18" fmla="*/ 330 w 1207"/>
                    <a:gd name="T19" fmla="*/ 421 h 673"/>
                    <a:gd name="T20" fmla="*/ 361 w 1207"/>
                    <a:gd name="T21" fmla="*/ 487 h 673"/>
                    <a:gd name="T22" fmla="*/ 394 w 1207"/>
                    <a:gd name="T23" fmla="*/ 533 h 673"/>
                    <a:gd name="T24" fmla="*/ 529 w 1207"/>
                    <a:gd name="T25" fmla="*/ 638 h 673"/>
                    <a:gd name="T26" fmla="*/ 505 w 1207"/>
                    <a:gd name="T27" fmla="*/ 538 h 673"/>
                    <a:gd name="T28" fmla="*/ 570 w 1207"/>
                    <a:gd name="T29" fmla="*/ 491 h 673"/>
                    <a:gd name="T30" fmla="*/ 698 w 1207"/>
                    <a:gd name="T31" fmla="*/ 599 h 673"/>
                    <a:gd name="T32" fmla="*/ 809 w 1207"/>
                    <a:gd name="T33" fmla="*/ 612 h 673"/>
                    <a:gd name="T34" fmla="*/ 878 w 1207"/>
                    <a:gd name="T35" fmla="*/ 545 h 673"/>
                    <a:gd name="T36" fmla="*/ 821 w 1207"/>
                    <a:gd name="T37" fmla="*/ 472 h 673"/>
                    <a:gd name="T38" fmla="*/ 903 w 1207"/>
                    <a:gd name="T39" fmla="*/ 462 h 673"/>
                    <a:gd name="T40" fmla="*/ 915 w 1207"/>
                    <a:gd name="T41" fmla="*/ 531 h 673"/>
                    <a:gd name="T42" fmla="*/ 1035 w 1207"/>
                    <a:gd name="T43" fmla="*/ 653 h 673"/>
                    <a:gd name="T44" fmla="*/ 1075 w 1207"/>
                    <a:gd name="T45" fmla="*/ 616 h 673"/>
                    <a:gd name="T46" fmla="*/ 1042 w 1207"/>
                    <a:gd name="T47" fmla="*/ 554 h 673"/>
                    <a:gd name="T48" fmla="*/ 977 w 1207"/>
                    <a:gd name="T49" fmla="*/ 495 h 673"/>
                    <a:gd name="T50" fmla="*/ 1188 w 1207"/>
                    <a:gd name="T51" fmla="*/ 543 h 673"/>
                    <a:gd name="T52" fmla="*/ 1207 w 1207"/>
                    <a:gd name="T53" fmla="*/ 462 h 673"/>
                    <a:gd name="T54" fmla="*/ 1136 w 1207"/>
                    <a:gd name="T55" fmla="*/ 420 h 673"/>
                    <a:gd name="T56" fmla="*/ 1063 w 1207"/>
                    <a:gd name="T57" fmla="*/ 358 h 673"/>
                    <a:gd name="T58" fmla="*/ 961 w 1207"/>
                    <a:gd name="T59" fmla="*/ 258 h 673"/>
                    <a:gd name="T60" fmla="*/ 750 w 1207"/>
                    <a:gd name="T61" fmla="*/ 9 h 673"/>
                    <a:gd name="T62" fmla="*/ 18 w 1207"/>
                    <a:gd name="T63" fmla="*/ 0 h 673"/>
                    <a:gd name="T64" fmla="*/ 3 w 1207"/>
                    <a:gd name="T65" fmla="*/ 71 h 6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207" h="673">
                      <a:moveTo>
                        <a:pt x="63" y="68"/>
                      </a:moveTo>
                      <a:lnTo>
                        <a:pt x="78" y="108"/>
                      </a:lnTo>
                      <a:lnTo>
                        <a:pt x="144" y="57"/>
                      </a:lnTo>
                      <a:lnTo>
                        <a:pt x="184" y="87"/>
                      </a:lnTo>
                      <a:lnTo>
                        <a:pt x="164" y="120"/>
                      </a:lnTo>
                      <a:lnTo>
                        <a:pt x="201" y="176"/>
                      </a:lnTo>
                      <a:lnTo>
                        <a:pt x="131" y="137"/>
                      </a:lnTo>
                      <a:lnTo>
                        <a:pt x="125" y="191"/>
                      </a:lnTo>
                      <a:lnTo>
                        <a:pt x="178" y="236"/>
                      </a:lnTo>
                      <a:lnTo>
                        <a:pt x="89" y="247"/>
                      </a:lnTo>
                      <a:lnTo>
                        <a:pt x="78" y="187"/>
                      </a:lnTo>
                      <a:lnTo>
                        <a:pt x="54" y="174"/>
                      </a:lnTo>
                      <a:lnTo>
                        <a:pt x="12" y="227"/>
                      </a:lnTo>
                      <a:lnTo>
                        <a:pt x="82" y="286"/>
                      </a:lnTo>
                      <a:lnTo>
                        <a:pt x="83" y="403"/>
                      </a:lnTo>
                      <a:lnTo>
                        <a:pt x="144" y="422"/>
                      </a:lnTo>
                      <a:lnTo>
                        <a:pt x="157" y="479"/>
                      </a:lnTo>
                      <a:lnTo>
                        <a:pt x="244" y="435"/>
                      </a:lnTo>
                      <a:lnTo>
                        <a:pt x="284" y="455"/>
                      </a:lnTo>
                      <a:lnTo>
                        <a:pt x="330" y="421"/>
                      </a:lnTo>
                      <a:lnTo>
                        <a:pt x="453" y="459"/>
                      </a:lnTo>
                      <a:lnTo>
                        <a:pt x="361" y="487"/>
                      </a:lnTo>
                      <a:lnTo>
                        <a:pt x="351" y="537"/>
                      </a:lnTo>
                      <a:lnTo>
                        <a:pt x="394" y="533"/>
                      </a:lnTo>
                      <a:lnTo>
                        <a:pt x="476" y="615"/>
                      </a:lnTo>
                      <a:lnTo>
                        <a:pt x="529" y="638"/>
                      </a:lnTo>
                      <a:lnTo>
                        <a:pt x="555" y="605"/>
                      </a:lnTo>
                      <a:lnTo>
                        <a:pt x="505" y="538"/>
                      </a:lnTo>
                      <a:lnTo>
                        <a:pt x="538" y="535"/>
                      </a:lnTo>
                      <a:lnTo>
                        <a:pt x="570" y="491"/>
                      </a:lnTo>
                      <a:lnTo>
                        <a:pt x="644" y="514"/>
                      </a:lnTo>
                      <a:lnTo>
                        <a:pt x="698" y="599"/>
                      </a:lnTo>
                      <a:lnTo>
                        <a:pt x="745" y="569"/>
                      </a:lnTo>
                      <a:lnTo>
                        <a:pt x="809" y="612"/>
                      </a:lnTo>
                      <a:lnTo>
                        <a:pt x="882" y="622"/>
                      </a:lnTo>
                      <a:lnTo>
                        <a:pt x="878" y="545"/>
                      </a:lnTo>
                      <a:lnTo>
                        <a:pt x="824" y="526"/>
                      </a:lnTo>
                      <a:lnTo>
                        <a:pt x="821" y="472"/>
                      </a:lnTo>
                      <a:lnTo>
                        <a:pt x="887" y="482"/>
                      </a:lnTo>
                      <a:lnTo>
                        <a:pt x="903" y="462"/>
                      </a:lnTo>
                      <a:lnTo>
                        <a:pt x="930" y="475"/>
                      </a:lnTo>
                      <a:lnTo>
                        <a:pt x="915" y="531"/>
                      </a:lnTo>
                      <a:lnTo>
                        <a:pt x="968" y="567"/>
                      </a:lnTo>
                      <a:lnTo>
                        <a:pt x="1035" y="653"/>
                      </a:lnTo>
                      <a:lnTo>
                        <a:pt x="1082" y="673"/>
                      </a:lnTo>
                      <a:lnTo>
                        <a:pt x="1075" y="616"/>
                      </a:lnTo>
                      <a:lnTo>
                        <a:pt x="1105" y="606"/>
                      </a:lnTo>
                      <a:lnTo>
                        <a:pt x="1042" y="554"/>
                      </a:lnTo>
                      <a:lnTo>
                        <a:pt x="968" y="552"/>
                      </a:lnTo>
                      <a:lnTo>
                        <a:pt x="977" y="495"/>
                      </a:lnTo>
                      <a:lnTo>
                        <a:pt x="1142" y="576"/>
                      </a:lnTo>
                      <a:lnTo>
                        <a:pt x="1188" y="543"/>
                      </a:lnTo>
                      <a:lnTo>
                        <a:pt x="1164" y="499"/>
                      </a:lnTo>
                      <a:lnTo>
                        <a:pt x="1207" y="462"/>
                      </a:lnTo>
                      <a:lnTo>
                        <a:pt x="1170" y="383"/>
                      </a:lnTo>
                      <a:lnTo>
                        <a:pt x="1136" y="420"/>
                      </a:lnTo>
                      <a:lnTo>
                        <a:pt x="1120" y="383"/>
                      </a:lnTo>
                      <a:lnTo>
                        <a:pt x="1063" y="358"/>
                      </a:lnTo>
                      <a:lnTo>
                        <a:pt x="1049" y="321"/>
                      </a:lnTo>
                      <a:lnTo>
                        <a:pt x="961" y="258"/>
                      </a:lnTo>
                      <a:lnTo>
                        <a:pt x="844" y="140"/>
                      </a:lnTo>
                      <a:lnTo>
                        <a:pt x="750" y="9"/>
                      </a:lnTo>
                      <a:lnTo>
                        <a:pt x="752" y="0"/>
                      </a:lnTo>
                      <a:lnTo>
                        <a:pt x="18" y="0"/>
                      </a:lnTo>
                      <a:lnTo>
                        <a:pt x="0" y="16"/>
                      </a:lnTo>
                      <a:lnTo>
                        <a:pt x="3" y="71"/>
                      </a:lnTo>
                      <a:lnTo>
                        <a:pt x="63" y="6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7" name="Freeform 95">
                  <a:extLst>
                    <a:ext uri="{FF2B5EF4-FFF2-40B4-BE49-F238E27FC236}">
                      <a16:creationId xmlns:a16="http://schemas.microsoft.com/office/drawing/2014/main" id="{5231BBFD-4854-274A-B6EA-ABFD4B7D6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3550" y="1201738"/>
                  <a:ext cx="17463" cy="33338"/>
                </a:xfrm>
                <a:custGeom>
                  <a:avLst/>
                  <a:gdLst>
                    <a:gd name="T0" fmla="*/ 40 w 53"/>
                    <a:gd name="T1" fmla="*/ 105 h 105"/>
                    <a:gd name="T2" fmla="*/ 53 w 53"/>
                    <a:gd name="T3" fmla="*/ 39 h 105"/>
                    <a:gd name="T4" fmla="*/ 0 w 53"/>
                    <a:gd name="T5" fmla="*/ 0 h 105"/>
                    <a:gd name="T6" fmla="*/ 4 w 53"/>
                    <a:gd name="T7" fmla="*/ 70 h 105"/>
                    <a:gd name="T8" fmla="*/ 40 w 53"/>
                    <a:gd name="T9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105">
                      <a:moveTo>
                        <a:pt x="40" y="105"/>
                      </a:moveTo>
                      <a:lnTo>
                        <a:pt x="53" y="39"/>
                      </a:lnTo>
                      <a:lnTo>
                        <a:pt x="0" y="0"/>
                      </a:lnTo>
                      <a:lnTo>
                        <a:pt x="4" y="70"/>
                      </a:lnTo>
                      <a:lnTo>
                        <a:pt x="40" y="10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8" name="Freeform 96">
                  <a:extLst>
                    <a:ext uri="{FF2B5EF4-FFF2-40B4-BE49-F238E27FC236}">
                      <a16:creationId xmlns:a16="http://schemas.microsoft.com/office/drawing/2014/main" id="{797840DF-30B7-8C49-9C08-8099F68DD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9075" y="65088"/>
                  <a:ext cx="28575" cy="46038"/>
                </a:xfrm>
                <a:custGeom>
                  <a:avLst/>
                  <a:gdLst>
                    <a:gd name="T0" fmla="*/ 92 w 92"/>
                    <a:gd name="T1" fmla="*/ 129 h 146"/>
                    <a:gd name="T2" fmla="*/ 74 w 92"/>
                    <a:gd name="T3" fmla="*/ 69 h 146"/>
                    <a:gd name="T4" fmla="*/ 74 w 92"/>
                    <a:gd name="T5" fmla="*/ 12 h 146"/>
                    <a:gd name="T6" fmla="*/ 7 w 92"/>
                    <a:gd name="T7" fmla="*/ 0 h 146"/>
                    <a:gd name="T8" fmla="*/ 0 w 92"/>
                    <a:gd name="T9" fmla="*/ 33 h 146"/>
                    <a:gd name="T10" fmla="*/ 62 w 92"/>
                    <a:gd name="T11" fmla="*/ 82 h 146"/>
                    <a:gd name="T12" fmla="*/ 35 w 92"/>
                    <a:gd name="T13" fmla="*/ 146 h 146"/>
                    <a:gd name="T14" fmla="*/ 92 w 92"/>
                    <a:gd name="T15" fmla="*/ 129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2" h="146">
                      <a:moveTo>
                        <a:pt x="92" y="129"/>
                      </a:moveTo>
                      <a:lnTo>
                        <a:pt x="74" y="69"/>
                      </a:lnTo>
                      <a:lnTo>
                        <a:pt x="74" y="12"/>
                      </a:lnTo>
                      <a:lnTo>
                        <a:pt x="7" y="0"/>
                      </a:lnTo>
                      <a:lnTo>
                        <a:pt x="0" y="33"/>
                      </a:lnTo>
                      <a:lnTo>
                        <a:pt x="62" y="82"/>
                      </a:lnTo>
                      <a:lnTo>
                        <a:pt x="35" y="146"/>
                      </a:lnTo>
                      <a:lnTo>
                        <a:pt x="92" y="12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9" name="Freeform 97">
                  <a:extLst>
                    <a:ext uri="{FF2B5EF4-FFF2-40B4-BE49-F238E27FC236}">
                      <a16:creationId xmlns:a16="http://schemas.microsoft.com/office/drawing/2014/main" id="{6AC7F78D-F65A-7A43-9DA4-E49139C42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85100" y="0"/>
                  <a:ext cx="80963" cy="57150"/>
                </a:xfrm>
                <a:custGeom>
                  <a:avLst/>
                  <a:gdLst>
                    <a:gd name="T0" fmla="*/ 116 w 252"/>
                    <a:gd name="T1" fmla="*/ 48 h 179"/>
                    <a:gd name="T2" fmla="*/ 126 w 252"/>
                    <a:gd name="T3" fmla="*/ 110 h 179"/>
                    <a:gd name="T4" fmla="*/ 188 w 252"/>
                    <a:gd name="T5" fmla="*/ 179 h 179"/>
                    <a:gd name="T6" fmla="*/ 244 w 252"/>
                    <a:gd name="T7" fmla="*/ 169 h 179"/>
                    <a:gd name="T8" fmla="*/ 233 w 252"/>
                    <a:gd name="T9" fmla="*/ 109 h 179"/>
                    <a:gd name="T10" fmla="*/ 252 w 252"/>
                    <a:gd name="T11" fmla="*/ 10 h 179"/>
                    <a:gd name="T12" fmla="*/ 209 w 252"/>
                    <a:gd name="T13" fmla="*/ 0 h 179"/>
                    <a:gd name="T14" fmla="*/ 209 w 252"/>
                    <a:gd name="T15" fmla="*/ 0 h 179"/>
                    <a:gd name="T16" fmla="*/ 0 w 252"/>
                    <a:gd name="T17" fmla="*/ 0 h 179"/>
                    <a:gd name="T18" fmla="*/ 3 w 252"/>
                    <a:gd name="T19" fmla="*/ 12 h 179"/>
                    <a:gd name="T20" fmla="*/ 116 w 252"/>
                    <a:gd name="T21" fmla="*/ 48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2" h="179">
                      <a:moveTo>
                        <a:pt x="116" y="48"/>
                      </a:moveTo>
                      <a:lnTo>
                        <a:pt x="126" y="110"/>
                      </a:lnTo>
                      <a:lnTo>
                        <a:pt x="188" y="179"/>
                      </a:lnTo>
                      <a:lnTo>
                        <a:pt x="244" y="169"/>
                      </a:lnTo>
                      <a:lnTo>
                        <a:pt x="233" y="109"/>
                      </a:lnTo>
                      <a:lnTo>
                        <a:pt x="252" y="10"/>
                      </a:lnTo>
                      <a:lnTo>
                        <a:pt x="209" y="0"/>
                      </a:lnTo>
                      <a:lnTo>
                        <a:pt x="209" y="0"/>
                      </a:lnTo>
                      <a:lnTo>
                        <a:pt x="0" y="0"/>
                      </a:lnTo>
                      <a:lnTo>
                        <a:pt x="3" y="12"/>
                      </a:lnTo>
                      <a:lnTo>
                        <a:pt x="116" y="4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0" name="Freeform 98">
                  <a:extLst>
                    <a:ext uri="{FF2B5EF4-FFF2-40B4-BE49-F238E27FC236}">
                      <a16:creationId xmlns:a16="http://schemas.microsoft.com/office/drawing/2014/main" id="{3AB1E66C-E97B-A64B-A540-435B38047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12113" y="657225"/>
                  <a:ext cx="49213" cy="26988"/>
                </a:xfrm>
                <a:custGeom>
                  <a:avLst/>
                  <a:gdLst>
                    <a:gd name="T0" fmla="*/ 0 w 154"/>
                    <a:gd name="T1" fmla="*/ 0 h 85"/>
                    <a:gd name="T2" fmla="*/ 73 w 154"/>
                    <a:gd name="T3" fmla="*/ 29 h 85"/>
                    <a:gd name="T4" fmla="*/ 154 w 154"/>
                    <a:gd name="T5" fmla="*/ 85 h 85"/>
                    <a:gd name="T6" fmla="*/ 150 w 154"/>
                    <a:gd name="T7" fmla="*/ 55 h 85"/>
                    <a:gd name="T8" fmla="*/ 97 w 154"/>
                    <a:gd name="T9" fmla="*/ 3 h 85"/>
                    <a:gd name="T10" fmla="*/ 0 w 154"/>
                    <a:gd name="T11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4" h="85">
                      <a:moveTo>
                        <a:pt x="0" y="0"/>
                      </a:moveTo>
                      <a:lnTo>
                        <a:pt x="73" y="29"/>
                      </a:lnTo>
                      <a:lnTo>
                        <a:pt x="154" y="85"/>
                      </a:lnTo>
                      <a:lnTo>
                        <a:pt x="150" y="55"/>
                      </a:lnTo>
                      <a:lnTo>
                        <a:pt x="97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1" name="Freeform 99">
                  <a:extLst>
                    <a:ext uri="{FF2B5EF4-FFF2-40B4-BE49-F238E27FC236}">
                      <a16:creationId xmlns:a16="http://schemas.microsoft.com/office/drawing/2014/main" id="{AF49351B-1087-A04F-A531-68B8CDE876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1775" y="862013"/>
                  <a:ext cx="22225" cy="50800"/>
                </a:xfrm>
                <a:custGeom>
                  <a:avLst/>
                  <a:gdLst>
                    <a:gd name="T0" fmla="*/ 16 w 72"/>
                    <a:gd name="T1" fmla="*/ 79 h 163"/>
                    <a:gd name="T2" fmla="*/ 0 w 72"/>
                    <a:gd name="T3" fmla="*/ 153 h 163"/>
                    <a:gd name="T4" fmla="*/ 30 w 72"/>
                    <a:gd name="T5" fmla="*/ 163 h 163"/>
                    <a:gd name="T6" fmla="*/ 57 w 72"/>
                    <a:gd name="T7" fmla="*/ 133 h 163"/>
                    <a:gd name="T8" fmla="*/ 72 w 72"/>
                    <a:gd name="T9" fmla="*/ 46 h 163"/>
                    <a:gd name="T10" fmla="*/ 45 w 72"/>
                    <a:gd name="T11" fmla="*/ 0 h 163"/>
                    <a:gd name="T12" fmla="*/ 16 w 72"/>
                    <a:gd name="T13" fmla="*/ 79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2" h="163">
                      <a:moveTo>
                        <a:pt x="16" y="79"/>
                      </a:moveTo>
                      <a:lnTo>
                        <a:pt x="0" y="153"/>
                      </a:lnTo>
                      <a:lnTo>
                        <a:pt x="30" y="163"/>
                      </a:lnTo>
                      <a:lnTo>
                        <a:pt x="57" y="133"/>
                      </a:lnTo>
                      <a:lnTo>
                        <a:pt x="72" y="46"/>
                      </a:lnTo>
                      <a:lnTo>
                        <a:pt x="45" y="0"/>
                      </a:lnTo>
                      <a:lnTo>
                        <a:pt x="16" y="7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2" name="Freeform 100">
                  <a:extLst>
                    <a:ext uri="{FF2B5EF4-FFF2-40B4-BE49-F238E27FC236}">
                      <a16:creationId xmlns:a16="http://schemas.microsoft.com/office/drawing/2014/main" id="{116AA105-92FA-C64D-9B4A-ADB8B18B4F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4625" y="908050"/>
                  <a:ext cx="55563" cy="25400"/>
                </a:xfrm>
                <a:custGeom>
                  <a:avLst/>
                  <a:gdLst>
                    <a:gd name="T0" fmla="*/ 53 w 173"/>
                    <a:gd name="T1" fmla="*/ 0 h 82"/>
                    <a:gd name="T2" fmla="*/ 0 w 173"/>
                    <a:gd name="T3" fmla="*/ 57 h 82"/>
                    <a:gd name="T4" fmla="*/ 47 w 173"/>
                    <a:gd name="T5" fmla="*/ 77 h 82"/>
                    <a:gd name="T6" fmla="*/ 121 w 173"/>
                    <a:gd name="T7" fmla="*/ 82 h 82"/>
                    <a:gd name="T8" fmla="*/ 173 w 173"/>
                    <a:gd name="T9" fmla="*/ 22 h 82"/>
                    <a:gd name="T10" fmla="*/ 110 w 173"/>
                    <a:gd name="T11" fmla="*/ 10 h 82"/>
                    <a:gd name="T12" fmla="*/ 53 w 173"/>
                    <a:gd name="T1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3" h="82">
                      <a:moveTo>
                        <a:pt x="53" y="0"/>
                      </a:moveTo>
                      <a:lnTo>
                        <a:pt x="0" y="57"/>
                      </a:lnTo>
                      <a:lnTo>
                        <a:pt x="47" y="77"/>
                      </a:lnTo>
                      <a:lnTo>
                        <a:pt x="121" y="82"/>
                      </a:lnTo>
                      <a:lnTo>
                        <a:pt x="173" y="22"/>
                      </a:lnTo>
                      <a:lnTo>
                        <a:pt x="110" y="1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3" name="Freeform 102">
                  <a:extLst>
                    <a:ext uri="{FF2B5EF4-FFF2-40B4-BE49-F238E27FC236}">
                      <a16:creationId xmlns:a16="http://schemas.microsoft.com/office/drawing/2014/main" id="{C4A67AC2-FB8C-9342-B3F8-536DD3FAA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3788" y="1579563"/>
                  <a:ext cx="15875" cy="9525"/>
                </a:xfrm>
                <a:custGeom>
                  <a:avLst/>
                  <a:gdLst>
                    <a:gd name="T0" fmla="*/ 0 w 49"/>
                    <a:gd name="T1" fmla="*/ 0 h 31"/>
                    <a:gd name="T2" fmla="*/ 13 w 49"/>
                    <a:gd name="T3" fmla="*/ 31 h 31"/>
                    <a:gd name="T4" fmla="*/ 49 w 49"/>
                    <a:gd name="T5" fmla="*/ 12 h 31"/>
                    <a:gd name="T6" fmla="*/ 0 w 49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9" h="31">
                      <a:moveTo>
                        <a:pt x="0" y="0"/>
                      </a:moveTo>
                      <a:lnTo>
                        <a:pt x="13" y="31"/>
                      </a:lnTo>
                      <a:lnTo>
                        <a:pt x="49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4" name="Freeform 103">
                  <a:extLst>
                    <a:ext uri="{FF2B5EF4-FFF2-40B4-BE49-F238E27FC236}">
                      <a16:creationId xmlns:a16="http://schemas.microsoft.com/office/drawing/2014/main" id="{867B1C1D-BACF-5B42-9883-3ADE46462C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1138" y="849313"/>
                  <a:ext cx="15875" cy="38100"/>
                </a:xfrm>
                <a:custGeom>
                  <a:avLst/>
                  <a:gdLst>
                    <a:gd name="T0" fmla="*/ 50 w 50"/>
                    <a:gd name="T1" fmla="*/ 0 h 120"/>
                    <a:gd name="T2" fmla="*/ 0 w 50"/>
                    <a:gd name="T3" fmla="*/ 24 h 120"/>
                    <a:gd name="T4" fmla="*/ 0 w 50"/>
                    <a:gd name="T5" fmla="*/ 73 h 120"/>
                    <a:gd name="T6" fmla="*/ 25 w 50"/>
                    <a:gd name="T7" fmla="*/ 120 h 120"/>
                    <a:gd name="T8" fmla="*/ 50 w 50"/>
                    <a:gd name="T9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20">
                      <a:moveTo>
                        <a:pt x="50" y="0"/>
                      </a:moveTo>
                      <a:lnTo>
                        <a:pt x="0" y="24"/>
                      </a:lnTo>
                      <a:lnTo>
                        <a:pt x="0" y="73"/>
                      </a:lnTo>
                      <a:lnTo>
                        <a:pt x="25" y="12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5" name="Freeform 104">
                  <a:extLst>
                    <a:ext uri="{FF2B5EF4-FFF2-40B4-BE49-F238E27FC236}">
                      <a16:creationId xmlns:a16="http://schemas.microsoft.com/office/drawing/2014/main" id="{7A24407D-91B3-964D-AA09-42B918947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67650" y="822325"/>
                  <a:ext cx="30163" cy="33338"/>
                </a:xfrm>
                <a:custGeom>
                  <a:avLst/>
                  <a:gdLst>
                    <a:gd name="T0" fmla="*/ 97 w 97"/>
                    <a:gd name="T1" fmla="*/ 0 h 107"/>
                    <a:gd name="T2" fmla="*/ 0 w 97"/>
                    <a:gd name="T3" fmla="*/ 71 h 107"/>
                    <a:gd name="T4" fmla="*/ 24 w 97"/>
                    <a:gd name="T5" fmla="*/ 107 h 107"/>
                    <a:gd name="T6" fmla="*/ 97 w 97"/>
                    <a:gd name="T7" fmla="*/ 36 h 107"/>
                    <a:gd name="T8" fmla="*/ 97 w 97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07">
                      <a:moveTo>
                        <a:pt x="97" y="0"/>
                      </a:moveTo>
                      <a:lnTo>
                        <a:pt x="0" y="71"/>
                      </a:lnTo>
                      <a:lnTo>
                        <a:pt x="24" y="107"/>
                      </a:lnTo>
                      <a:lnTo>
                        <a:pt x="97" y="36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6" name="Freeform 105">
                  <a:extLst>
                    <a:ext uri="{FF2B5EF4-FFF2-40B4-BE49-F238E27FC236}">
                      <a16:creationId xmlns:a16="http://schemas.microsoft.com/office/drawing/2014/main" id="{146A5576-D904-C149-80C7-DB19688D4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0288" y="2216150"/>
                  <a:ext cx="19050" cy="39688"/>
                </a:xfrm>
                <a:custGeom>
                  <a:avLst/>
                  <a:gdLst>
                    <a:gd name="T0" fmla="*/ 45 w 60"/>
                    <a:gd name="T1" fmla="*/ 113 h 122"/>
                    <a:gd name="T2" fmla="*/ 60 w 60"/>
                    <a:gd name="T3" fmla="*/ 57 h 122"/>
                    <a:gd name="T4" fmla="*/ 55 w 60"/>
                    <a:gd name="T5" fmla="*/ 0 h 122"/>
                    <a:gd name="T6" fmla="*/ 21 w 60"/>
                    <a:gd name="T7" fmla="*/ 13 h 122"/>
                    <a:gd name="T8" fmla="*/ 0 w 60"/>
                    <a:gd name="T9" fmla="*/ 49 h 122"/>
                    <a:gd name="T10" fmla="*/ 15 w 60"/>
                    <a:gd name="T11" fmla="*/ 122 h 122"/>
                    <a:gd name="T12" fmla="*/ 45 w 60"/>
                    <a:gd name="T13" fmla="*/ 11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122">
                      <a:moveTo>
                        <a:pt x="45" y="113"/>
                      </a:moveTo>
                      <a:lnTo>
                        <a:pt x="60" y="57"/>
                      </a:lnTo>
                      <a:lnTo>
                        <a:pt x="55" y="0"/>
                      </a:lnTo>
                      <a:lnTo>
                        <a:pt x="21" y="13"/>
                      </a:lnTo>
                      <a:lnTo>
                        <a:pt x="0" y="49"/>
                      </a:lnTo>
                      <a:lnTo>
                        <a:pt x="15" y="122"/>
                      </a:lnTo>
                      <a:lnTo>
                        <a:pt x="45" y="11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7" name="Freeform 106">
                  <a:extLst>
                    <a:ext uri="{FF2B5EF4-FFF2-40B4-BE49-F238E27FC236}">
                      <a16:creationId xmlns:a16="http://schemas.microsoft.com/office/drawing/2014/main" id="{B8B89747-AA84-2E43-AB63-80E3BE230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45213" y="1581150"/>
                  <a:ext cx="33338" cy="46038"/>
                </a:xfrm>
                <a:custGeom>
                  <a:avLst/>
                  <a:gdLst>
                    <a:gd name="T0" fmla="*/ 68 w 107"/>
                    <a:gd name="T1" fmla="*/ 0 h 146"/>
                    <a:gd name="T2" fmla="*/ 46 w 107"/>
                    <a:gd name="T3" fmla="*/ 36 h 146"/>
                    <a:gd name="T4" fmla="*/ 22 w 107"/>
                    <a:gd name="T5" fmla="*/ 13 h 146"/>
                    <a:gd name="T6" fmla="*/ 0 w 107"/>
                    <a:gd name="T7" fmla="*/ 60 h 146"/>
                    <a:gd name="T8" fmla="*/ 67 w 107"/>
                    <a:gd name="T9" fmla="*/ 92 h 146"/>
                    <a:gd name="T10" fmla="*/ 85 w 107"/>
                    <a:gd name="T11" fmla="*/ 146 h 146"/>
                    <a:gd name="T12" fmla="*/ 107 w 107"/>
                    <a:gd name="T13" fmla="*/ 86 h 146"/>
                    <a:gd name="T14" fmla="*/ 82 w 107"/>
                    <a:gd name="T15" fmla="*/ 58 h 146"/>
                    <a:gd name="T16" fmla="*/ 93 w 107"/>
                    <a:gd name="T17" fmla="*/ 27 h 146"/>
                    <a:gd name="T18" fmla="*/ 68 w 107"/>
                    <a:gd name="T19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7" h="146">
                      <a:moveTo>
                        <a:pt x="68" y="0"/>
                      </a:moveTo>
                      <a:lnTo>
                        <a:pt x="46" y="36"/>
                      </a:lnTo>
                      <a:lnTo>
                        <a:pt x="22" y="13"/>
                      </a:lnTo>
                      <a:lnTo>
                        <a:pt x="0" y="60"/>
                      </a:lnTo>
                      <a:lnTo>
                        <a:pt x="67" y="92"/>
                      </a:lnTo>
                      <a:lnTo>
                        <a:pt x="85" y="146"/>
                      </a:lnTo>
                      <a:lnTo>
                        <a:pt x="107" y="86"/>
                      </a:lnTo>
                      <a:lnTo>
                        <a:pt x="82" y="58"/>
                      </a:lnTo>
                      <a:lnTo>
                        <a:pt x="93" y="27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8" name="Freeform 107">
                  <a:extLst>
                    <a:ext uri="{FF2B5EF4-FFF2-40B4-BE49-F238E27FC236}">
                      <a16:creationId xmlns:a16="http://schemas.microsoft.com/office/drawing/2014/main" id="{673B8ADF-9DE7-8344-96A2-FB10DC503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91150" y="387350"/>
                  <a:ext cx="3743325" cy="5100638"/>
                </a:xfrm>
                <a:custGeom>
                  <a:avLst/>
                  <a:gdLst>
                    <a:gd name="T0" fmla="*/ 10587 w 11788"/>
                    <a:gd name="T1" fmla="*/ 125 h 16068"/>
                    <a:gd name="T2" fmla="*/ 9875 w 11788"/>
                    <a:gd name="T3" fmla="*/ 988 h 16068"/>
                    <a:gd name="T4" fmla="*/ 9234 w 11788"/>
                    <a:gd name="T5" fmla="*/ 864 h 16068"/>
                    <a:gd name="T6" fmla="*/ 8413 w 11788"/>
                    <a:gd name="T7" fmla="*/ 1131 h 16068"/>
                    <a:gd name="T8" fmla="*/ 7680 w 11788"/>
                    <a:gd name="T9" fmla="*/ 1791 h 16068"/>
                    <a:gd name="T10" fmla="*/ 7448 w 11788"/>
                    <a:gd name="T11" fmla="*/ 2845 h 16068"/>
                    <a:gd name="T12" fmla="*/ 7720 w 11788"/>
                    <a:gd name="T13" fmla="*/ 1443 h 16068"/>
                    <a:gd name="T14" fmla="*/ 7828 w 11788"/>
                    <a:gd name="T15" fmla="*/ 870 h 16068"/>
                    <a:gd name="T16" fmla="*/ 7440 w 11788"/>
                    <a:gd name="T17" fmla="*/ 1120 h 16068"/>
                    <a:gd name="T18" fmla="*/ 6324 w 11788"/>
                    <a:gd name="T19" fmla="*/ 1836 h 16068"/>
                    <a:gd name="T20" fmla="*/ 5693 w 11788"/>
                    <a:gd name="T21" fmla="*/ 2483 h 16068"/>
                    <a:gd name="T22" fmla="*/ 5715 w 11788"/>
                    <a:gd name="T23" fmla="*/ 1643 h 16068"/>
                    <a:gd name="T24" fmla="*/ 4961 w 11788"/>
                    <a:gd name="T25" fmla="*/ 1540 h 16068"/>
                    <a:gd name="T26" fmla="*/ 4925 w 11788"/>
                    <a:gd name="T27" fmla="*/ 3077 h 16068"/>
                    <a:gd name="T28" fmla="*/ 3873 w 11788"/>
                    <a:gd name="T29" fmla="*/ 3286 h 16068"/>
                    <a:gd name="T30" fmla="*/ 4214 w 11788"/>
                    <a:gd name="T31" fmla="*/ 4471 h 16068"/>
                    <a:gd name="T32" fmla="*/ 3127 w 11788"/>
                    <a:gd name="T33" fmla="*/ 4040 h 16068"/>
                    <a:gd name="T34" fmla="*/ 3108 w 11788"/>
                    <a:gd name="T35" fmla="*/ 4451 h 16068"/>
                    <a:gd name="T36" fmla="*/ 2273 w 11788"/>
                    <a:gd name="T37" fmla="*/ 4336 h 16068"/>
                    <a:gd name="T38" fmla="*/ 2243 w 11788"/>
                    <a:gd name="T39" fmla="*/ 5216 h 16068"/>
                    <a:gd name="T40" fmla="*/ 2564 w 11788"/>
                    <a:gd name="T41" fmla="*/ 5955 h 16068"/>
                    <a:gd name="T42" fmla="*/ 2064 w 11788"/>
                    <a:gd name="T43" fmla="*/ 5958 h 16068"/>
                    <a:gd name="T44" fmla="*/ 2054 w 11788"/>
                    <a:gd name="T45" fmla="*/ 5580 h 16068"/>
                    <a:gd name="T46" fmla="*/ 2263 w 11788"/>
                    <a:gd name="T47" fmla="*/ 5704 h 16068"/>
                    <a:gd name="T48" fmla="*/ 2052 w 11788"/>
                    <a:gd name="T49" fmla="*/ 5291 h 16068"/>
                    <a:gd name="T50" fmla="*/ 2192 w 11788"/>
                    <a:gd name="T51" fmla="*/ 4187 h 16068"/>
                    <a:gd name="T52" fmla="*/ 1952 w 11788"/>
                    <a:gd name="T53" fmla="*/ 3070 h 16068"/>
                    <a:gd name="T54" fmla="*/ 1318 w 11788"/>
                    <a:gd name="T55" fmla="*/ 2316 h 16068"/>
                    <a:gd name="T56" fmla="*/ 2357 w 11788"/>
                    <a:gd name="T57" fmla="*/ 2854 h 16068"/>
                    <a:gd name="T58" fmla="*/ 3900 w 11788"/>
                    <a:gd name="T59" fmla="*/ 1786 h 16068"/>
                    <a:gd name="T60" fmla="*/ 3003 w 11788"/>
                    <a:gd name="T61" fmla="*/ 1059 h 16068"/>
                    <a:gd name="T62" fmla="*/ 1796 w 11788"/>
                    <a:gd name="T63" fmla="*/ 603 h 16068"/>
                    <a:gd name="T64" fmla="*/ 1421 w 11788"/>
                    <a:gd name="T65" fmla="*/ 374 h 16068"/>
                    <a:gd name="T66" fmla="*/ 1240 w 11788"/>
                    <a:gd name="T67" fmla="*/ 259 h 16068"/>
                    <a:gd name="T68" fmla="*/ 164 w 11788"/>
                    <a:gd name="T69" fmla="*/ 942 h 16068"/>
                    <a:gd name="T70" fmla="*/ 640 w 11788"/>
                    <a:gd name="T71" fmla="*/ 3567 h 16068"/>
                    <a:gd name="T72" fmla="*/ 798 w 11788"/>
                    <a:gd name="T73" fmla="*/ 5889 h 16068"/>
                    <a:gd name="T74" fmla="*/ 315 w 11788"/>
                    <a:gd name="T75" fmla="*/ 6939 h 16068"/>
                    <a:gd name="T76" fmla="*/ 261 w 11788"/>
                    <a:gd name="T77" fmla="*/ 7284 h 16068"/>
                    <a:gd name="T78" fmla="*/ 84 w 11788"/>
                    <a:gd name="T79" fmla="*/ 7757 h 16068"/>
                    <a:gd name="T80" fmla="*/ 79 w 11788"/>
                    <a:gd name="T81" fmla="*/ 8383 h 16068"/>
                    <a:gd name="T82" fmla="*/ 784 w 11788"/>
                    <a:gd name="T83" fmla="*/ 9460 h 16068"/>
                    <a:gd name="T84" fmla="*/ 1292 w 11788"/>
                    <a:gd name="T85" fmla="*/ 11079 h 16068"/>
                    <a:gd name="T86" fmla="*/ 2427 w 11788"/>
                    <a:gd name="T87" fmla="*/ 12025 h 16068"/>
                    <a:gd name="T88" fmla="*/ 3869 w 11788"/>
                    <a:gd name="T89" fmla="*/ 12595 h 16068"/>
                    <a:gd name="T90" fmla="*/ 3555 w 11788"/>
                    <a:gd name="T91" fmla="*/ 13595 h 16068"/>
                    <a:gd name="T92" fmla="*/ 3184 w 11788"/>
                    <a:gd name="T93" fmla="*/ 13883 h 16068"/>
                    <a:gd name="T94" fmla="*/ 3276 w 11788"/>
                    <a:gd name="T95" fmla="*/ 14197 h 16068"/>
                    <a:gd name="T96" fmla="*/ 2842 w 11788"/>
                    <a:gd name="T97" fmla="*/ 14430 h 16068"/>
                    <a:gd name="T98" fmla="*/ 3665 w 11788"/>
                    <a:gd name="T99" fmla="*/ 15130 h 16068"/>
                    <a:gd name="T100" fmla="*/ 5461 w 11788"/>
                    <a:gd name="T101" fmla="*/ 15689 h 16068"/>
                    <a:gd name="T102" fmla="*/ 6041 w 11788"/>
                    <a:gd name="T103" fmla="*/ 15214 h 16068"/>
                    <a:gd name="T104" fmla="*/ 5801 w 11788"/>
                    <a:gd name="T105" fmla="*/ 14802 h 16068"/>
                    <a:gd name="T106" fmla="*/ 5982 w 11788"/>
                    <a:gd name="T107" fmla="*/ 14290 h 16068"/>
                    <a:gd name="T108" fmla="*/ 6285 w 11788"/>
                    <a:gd name="T109" fmla="*/ 14161 h 16068"/>
                    <a:gd name="T110" fmla="*/ 6116 w 11788"/>
                    <a:gd name="T111" fmla="*/ 13457 h 16068"/>
                    <a:gd name="T112" fmla="*/ 6365 w 11788"/>
                    <a:gd name="T113" fmla="*/ 12013 h 16068"/>
                    <a:gd name="T114" fmla="*/ 8089 w 11788"/>
                    <a:gd name="T115" fmla="*/ 12027 h 16068"/>
                    <a:gd name="T116" fmla="*/ 9619 w 11788"/>
                    <a:gd name="T117" fmla="*/ 12129 h 16068"/>
                    <a:gd name="T118" fmla="*/ 10152 w 11788"/>
                    <a:gd name="T119" fmla="*/ 10663 h 16068"/>
                    <a:gd name="T120" fmla="*/ 11788 w 11788"/>
                    <a:gd name="T121" fmla="*/ 1389 h 160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1788" h="16068">
                      <a:moveTo>
                        <a:pt x="11682" y="744"/>
                      </a:moveTo>
                      <a:lnTo>
                        <a:pt x="11631" y="687"/>
                      </a:lnTo>
                      <a:lnTo>
                        <a:pt x="11544" y="635"/>
                      </a:lnTo>
                      <a:lnTo>
                        <a:pt x="11574" y="605"/>
                      </a:lnTo>
                      <a:lnTo>
                        <a:pt x="11574" y="575"/>
                      </a:lnTo>
                      <a:lnTo>
                        <a:pt x="11355" y="576"/>
                      </a:lnTo>
                      <a:lnTo>
                        <a:pt x="11320" y="524"/>
                      </a:lnTo>
                      <a:lnTo>
                        <a:pt x="11264" y="567"/>
                      </a:lnTo>
                      <a:lnTo>
                        <a:pt x="11218" y="528"/>
                      </a:lnTo>
                      <a:lnTo>
                        <a:pt x="11253" y="508"/>
                      </a:lnTo>
                      <a:lnTo>
                        <a:pt x="11230" y="468"/>
                      </a:lnTo>
                      <a:lnTo>
                        <a:pt x="11166" y="449"/>
                      </a:lnTo>
                      <a:lnTo>
                        <a:pt x="11059" y="393"/>
                      </a:lnTo>
                      <a:lnTo>
                        <a:pt x="10981" y="274"/>
                      </a:lnTo>
                      <a:lnTo>
                        <a:pt x="10911" y="272"/>
                      </a:lnTo>
                      <a:lnTo>
                        <a:pt x="10834" y="209"/>
                      </a:lnTo>
                      <a:lnTo>
                        <a:pt x="10684" y="174"/>
                      </a:lnTo>
                      <a:lnTo>
                        <a:pt x="10647" y="198"/>
                      </a:lnTo>
                      <a:lnTo>
                        <a:pt x="10587" y="125"/>
                      </a:lnTo>
                      <a:lnTo>
                        <a:pt x="10433" y="127"/>
                      </a:lnTo>
                      <a:lnTo>
                        <a:pt x="10183" y="89"/>
                      </a:lnTo>
                      <a:lnTo>
                        <a:pt x="10167" y="66"/>
                      </a:lnTo>
                      <a:lnTo>
                        <a:pt x="9993" y="18"/>
                      </a:lnTo>
                      <a:lnTo>
                        <a:pt x="9991" y="120"/>
                      </a:lnTo>
                      <a:lnTo>
                        <a:pt x="9951" y="164"/>
                      </a:lnTo>
                      <a:lnTo>
                        <a:pt x="10012" y="273"/>
                      </a:lnTo>
                      <a:lnTo>
                        <a:pt x="10005" y="303"/>
                      </a:lnTo>
                      <a:lnTo>
                        <a:pt x="9937" y="190"/>
                      </a:lnTo>
                      <a:lnTo>
                        <a:pt x="9815" y="228"/>
                      </a:lnTo>
                      <a:lnTo>
                        <a:pt x="9947" y="532"/>
                      </a:lnTo>
                      <a:lnTo>
                        <a:pt x="9942" y="619"/>
                      </a:lnTo>
                      <a:lnTo>
                        <a:pt x="9982" y="658"/>
                      </a:lnTo>
                      <a:lnTo>
                        <a:pt x="9997" y="598"/>
                      </a:lnTo>
                      <a:lnTo>
                        <a:pt x="10035" y="622"/>
                      </a:lnTo>
                      <a:lnTo>
                        <a:pt x="10042" y="684"/>
                      </a:lnTo>
                      <a:lnTo>
                        <a:pt x="10005" y="705"/>
                      </a:lnTo>
                      <a:lnTo>
                        <a:pt x="10000" y="808"/>
                      </a:lnTo>
                      <a:lnTo>
                        <a:pt x="9875" y="988"/>
                      </a:lnTo>
                      <a:lnTo>
                        <a:pt x="9825" y="978"/>
                      </a:lnTo>
                      <a:lnTo>
                        <a:pt x="9775" y="999"/>
                      </a:lnTo>
                      <a:lnTo>
                        <a:pt x="9708" y="976"/>
                      </a:lnTo>
                      <a:lnTo>
                        <a:pt x="9682" y="1066"/>
                      </a:lnTo>
                      <a:lnTo>
                        <a:pt x="9719" y="1122"/>
                      </a:lnTo>
                      <a:lnTo>
                        <a:pt x="9727" y="1185"/>
                      </a:lnTo>
                      <a:lnTo>
                        <a:pt x="9614" y="1299"/>
                      </a:lnTo>
                      <a:lnTo>
                        <a:pt x="9480" y="1247"/>
                      </a:lnTo>
                      <a:lnTo>
                        <a:pt x="9469" y="1107"/>
                      </a:lnTo>
                      <a:lnTo>
                        <a:pt x="9449" y="1058"/>
                      </a:lnTo>
                      <a:lnTo>
                        <a:pt x="9493" y="1064"/>
                      </a:lnTo>
                      <a:lnTo>
                        <a:pt x="9498" y="1001"/>
                      </a:lnTo>
                      <a:lnTo>
                        <a:pt x="9548" y="997"/>
                      </a:lnTo>
                      <a:lnTo>
                        <a:pt x="9565" y="961"/>
                      </a:lnTo>
                      <a:lnTo>
                        <a:pt x="9427" y="817"/>
                      </a:lnTo>
                      <a:lnTo>
                        <a:pt x="9456" y="776"/>
                      </a:lnTo>
                      <a:lnTo>
                        <a:pt x="9389" y="743"/>
                      </a:lnTo>
                      <a:lnTo>
                        <a:pt x="9240" y="821"/>
                      </a:lnTo>
                      <a:lnTo>
                        <a:pt x="9234" y="864"/>
                      </a:lnTo>
                      <a:lnTo>
                        <a:pt x="9278" y="944"/>
                      </a:lnTo>
                      <a:lnTo>
                        <a:pt x="9222" y="1004"/>
                      </a:lnTo>
                      <a:lnTo>
                        <a:pt x="9148" y="975"/>
                      </a:lnTo>
                      <a:lnTo>
                        <a:pt x="9241" y="934"/>
                      </a:lnTo>
                      <a:lnTo>
                        <a:pt x="9214" y="868"/>
                      </a:lnTo>
                      <a:lnTo>
                        <a:pt x="9137" y="876"/>
                      </a:lnTo>
                      <a:lnTo>
                        <a:pt x="9112" y="958"/>
                      </a:lnTo>
                      <a:lnTo>
                        <a:pt x="9048" y="906"/>
                      </a:lnTo>
                      <a:lnTo>
                        <a:pt x="8961" y="950"/>
                      </a:lnTo>
                      <a:lnTo>
                        <a:pt x="8971" y="963"/>
                      </a:lnTo>
                      <a:lnTo>
                        <a:pt x="9005" y="963"/>
                      </a:lnTo>
                      <a:lnTo>
                        <a:pt x="9012" y="1085"/>
                      </a:lnTo>
                      <a:lnTo>
                        <a:pt x="8890" y="1176"/>
                      </a:lnTo>
                      <a:lnTo>
                        <a:pt x="8843" y="1104"/>
                      </a:lnTo>
                      <a:lnTo>
                        <a:pt x="8803" y="1111"/>
                      </a:lnTo>
                      <a:lnTo>
                        <a:pt x="8736" y="1075"/>
                      </a:lnTo>
                      <a:lnTo>
                        <a:pt x="8599" y="1086"/>
                      </a:lnTo>
                      <a:lnTo>
                        <a:pt x="8539" y="1049"/>
                      </a:lnTo>
                      <a:lnTo>
                        <a:pt x="8413" y="1131"/>
                      </a:lnTo>
                      <a:lnTo>
                        <a:pt x="8363" y="1127"/>
                      </a:lnTo>
                      <a:lnTo>
                        <a:pt x="8237" y="1235"/>
                      </a:lnTo>
                      <a:lnTo>
                        <a:pt x="8212" y="1428"/>
                      </a:lnTo>
                      <a:lnTo>
                        <a:pt x="8147" y="1462"/>
                      </a:lnTo>
                      <a:lnTo>
                        <a:pt x="8147" y="1462"/>
                      </a:lnTo>
                      <a:lnTo>
                        <a:pt x="8132" y="1449"/>
                      </a:lnTo>
                      <a:lnTo>
                        <a:pt x="8121" y="1438"/>
                      </a:lnTo>
                      <a:lnTo>
                        <a:pt x="8112" y="1428"/>
                      </a:lnTo>
                      <a:lnTo>
                        <a:pt x="8112" y="1428"/>
                      </a:lnTo>
                      <a:lnTo>
                        <a:pt x="8104" y="1413"/>
                      </a:lnTo>
                      <a:lnTo>
                        <a:pt x="8093" y="1388"/>
                      </a:lnTo>
                      <a:lnTo>
                        <a:pt x="8079" y="1356"/>
                      </a:lnTo>
                      <a:lnTo>
                        <a:pt x="8035" y="1389"/>
                      </a:lnTo>
                      <a:lnTo>
                        <a:pt x="7992" y="1350"/>
                      </a:lnTo>
                      <a:lnTo>
                        <a:pt x="7854" y="1578"/>
                      </a:lnTo>
                      <a:lnTo>
                        <a:pt x="7867" y="1593"/>
                      </a:lnTo>
                      <a:lnTo>
                        <a:pt x="7900" y="1593"/>
                      </a:lnTo>
                      <a:lnTo>
                        <a:pt x="7733" y="1830"/>
                      </a:lnTo>
                      <a:lnTo>
                        <a:pt x="7680" y="1791"/>
                      </a:lnTo>
                      <a:lnTo>
                        <a:pt x="7620" y="1845"/>
                      </a:lnTo>
                      <a:lnTo>
                        <a:pt x="7597" y="1898"/>
                      </a:lnTo>
                      <a:lnTo>
                        <a:pt x="7435" y="1960"/>
                      </a:lnTo>
                      <a:lnTo>
                        <a:pt x="7392" y="2106"/>
                      </a:lnTo>
                      <a:lnTo>
                        <a:pt x="7417" y="2211"/>
                      </a:lnTo>
                      <a:lnTo>
                        <a:pt x="7454" y="2291"/>
                      </a:lnTo>
                      <a:lnTo>
                        <a:pt x="7462" y="2377"/>
                      </a:lnTo>
                      <a:lnTo>
                        <a:pt x="7442" y="2479"/>
                      </a:lnTo>
                      <a:lnTo>
                        <a:pt x="7465" y="2662"/>
                      </a:lnTo>
                      <a:lnTo>
                        <a:pt x="7466" y="2772"/>
                      </a:lnTo>
                      <a:lnTo>
                        <a:pt x="7479" y="2931"/>
                      </a:lnTo>
                      <a:lnTo>
                        <a:pt x="7481" y="3007"/>
                      </a:lnTo>
                      <a:lnTo>
                        <a:pt x="7481" y="3007"/>
                      </a:lnTo>
                      <a:lnTo>
                        <a:pt x="7466" y="2956"/>
                      </a:lnTo>
                      <a:lnTo>
                        <a:pt x="7455" y="2917"/>
                      </a:lnTo>
                      <a:lnTo>
                        <a:pt x="7450" y="2901"/>
                      </a:lnTo>
                      <a:lnTo>
                        <a:pt x="7449" y="2891"/>
                      </a:lnTo>
                      <a:lnTo>
                        <a:pt x="7449" y="2891"/>
                      </a:lnTo>
                      <a:lnTo>
                        <a:pt x="7448" y="2845"/>
                      </a:lnTo>
                      <a:lnTo>
                        <a:pt x="7444" y="2763"/>
                      </a:lnTo>
                      <a:lnTo>
                        <a:pt x="7438" y="2647"/>
                      </a:lnTo>
                      <a:lnTo>
                        <a:pt x="7430" y="2425"/>
                      </a:lnTo>
                      <a:lnTo>
                        <a:pt x="7405" y="2387"/>
                      </a:lnTo>
                      <a:lnTo>
                        <a:pt x="7405" y="2387"/>
                      </a:lnTo>
                      <a:lnTo>
                        <a:pt x="7403" y="2265"/>
                      </a:lnTo>
                      <a:lnTo>
                        <a:pt x="7357" y="2206"/>
                      </a:lnTo>
                      <a:lnTo>
                        <a:pt x="7370" y="2182"/>
                      </a:lnTo>
                      <a:lnTo>
                        <a:pt x="7332" y="2100"/>
                      </a:lnTo>
                      <a:lnTo>
                        <a:pt x="7384" y="1933"/>
                      </a:lnTo>
                      <a:lnTo>
                        <a:pt x="7519" y="1836"/>
                      </a:lnTo>
                      <a:lnTo>
                        <a:pt x="7536" y="1762"/>
                      </a:lnTo>
                      <a:lnTo>
                        <a:pt x="7578" y="1726"/>
                      </a:lnTo>
                      <a:lnTo>
                        <a:pt x="7495" y="1717"/>
                      </a:lnTo>
                      <a:lnTo>
                        <a:pt x="7511" y="1673"/>
                      </a:lnTo>
                      <a:lnTo>
                        <a:pt x="7637" y="1550"/>
                      </a:lnTo>
                      <a:lnTo>
                        <a:pt x="7626" y="1489"/>
                      </a:lnTo>
                      <a:lnTo>
                        <a:pt x="7673" y="1443"/>
                      </a:lnTo>
                      <a:lnTo>
                        <a:pt x="7720" y="1443"/>
                      </a:lnTo>
                      <a:lnTo>
                        <a:pt x="7692" y="1393"/>
                      </a:lnTo>
                      <a:lnTo>
                        <a:pt x="7722" y="1362"/>
                      </a:lnTo>
                      <a:lnTo>
                        <a:pt x="7724" y="1312"/>
                      </a:lnTo>
                      <a:lnTo>
                        <a:pt x="7805" y="1296"/>
                      </a:lnTo>
                      <a:lnTo>
                        <a:pt x="7838" y="1245"/>
                      </a:lnTo>
                      <a:lnTo>
                        <a:pt x="7885" y="1284"/>
                      </a:lnTo>
                      <a:lnTo>
                        <a:pt x="7957" y="1258"/>
                      </a:lnTo>
                      <a:lnTo>
                        <a:pt x="7907" y="1224"/>
                      </a:lnTo>
                      <a:lnTo>
                        <a:pt x="7910" y="1169"/>
                      </a:lnTo>
                      <a:lnTo>
                        <a:pt x="7874" y="1152"/>
                      </a:lnTo>
                      <a:lnTo>
                        <a:pt x="7883" y="1105"/>
                      </a:lnTo>
                      <a:lnTo>
                        <a:pt x="7943" y="1058"/>
                      </a:lnTo>
                      <a:lnTo>
                        <a:pt x="7912" y="969"/>
                      </a:lnTo>
                      <a:lnTo>
                        <a:pt x="7901" y="936"/>
                      </a:lnTo>
                      <a:lnTo>
                        <a:pt x="7932" y="922"/>
                      </a:lnTo>
                      <a:lnTo>
                        <a:pt x="7891" y="903"/>
                      </a:lnTo>
                      <a:lnTo>
                        <a:pt x="7878" y="932"/>
                      </a:lnTo>
                      <a:lnTo>
                        <a:pt x="7851" y="934"/>
                      </a:lnTo>
                      <a:lnTo>
                        <a:pt x="7828" y="870"/>
                      </a:lnTo>
                      <a:lnTo>
                        <a:pt x="7860" y="823"/>
                      </a:lnTo>
                      <a:lnTo>
                        <a:pt x="7951" y="833"/>
                      </a:lnTo>
                      <a:lnTo>
                        <a:pt x="8046" y="802"/>
                      </a:lnTo>
                      <a:lnTo>
                        <a:pt x="8083" y="812"/>
                      </a:lnTo>
                      <a:lnTo>
                        <a:pt x="8070" y="779"/>
                      </a:lnTo>
                      <a:lnTo>
                        <a:pt x="8036" y="785"/>
                      </a:lnTo>
                      <a:lnTo>
                        <a:pt x="7860" y="800"/>
                      </a:lnTo>
                      <a:lnTo>
                        <a:pt x="7751" y="871"/>
                      </a:lnTo>
                      <a:lnTo>
                        <a:pt x="7748" y="925"/>
                      </a:lnTo>
                      <a:lnTo>
                        <a:pt x="7688" y="921"/>
                      </a:lnTo>
                      <a:lnTo>
                        <a:pt x="7739" y="987"/>
                      </a:lnTo>
                      <a:lnTo>
                        <a:pt x="7729" y="1017"/>
                      </a:lnTo>
                      <a:lnTo>
                        <a:pt x="7737" y="1094"/>
                      </a:lnTo>
                      <a:lnTo>
                        <a:pt x="7623" y="1117"/>
                      </a:lnTo>
                      <a:lnTo>
                        <a:pt x="7622" y="1025"/>
                      </a:lnTo>
                      <a:lnTo>
                        <a:pt x="7573" y="1022"/>
                      </a:lnTo>
                      <a:lnTo>
                        <a:pt x="7605" y="956"/>
                      </a:lnTo>
                      <a:lnTo>
                        <a:pt x="7417" y="1106"/>
                      </a:lnTo>
                      <a:lnTo>
                        <a:pt x="7440" y="1120"/>
                      </a:lnTo>
                      <a:lnTo>
                        <a:pt x="7509" y="1105"/>
                      </a:lnTo>
                      <a:lnTo>
                        <a:pt x="7500" y="1165"/>
                      </a:lnTo>
                      <a:lnTo>
                        <a:pt x="7530" y="1199"/>
                      </a:lnTo>
                      <a:lnTo>
                        <a:pt x="7461" y="1296"/>
                      </a:lnTo>
                      <a:lnTo>
                        <a:pt x="7405" y="1252"/>
                      </a:lnTo>
                      <a:lnTo>
                        <a:pt x="7413" y="1203"/>
                      </a:lnTo>
                      <a:lnTo>
                        <a:pt x="7363" y="1166"/>
                      </a:lnTo>
                      <a:lnTo>
                        <a:pt x="7204" y="1198"/>
                      </a:lnTo>
                      <a:lnTo>
                        <a:pt x="7234" y="1231"/>
                      </a:lnTo>
                      <a:lnTo>
                        <a:pt x="7105" y="1262"/>
                      </a:lnTo>
                      <a:lnTo>
                        <a:pt x="6816" y="1434"/>
                      </a:lnTo>
                      <a:lnTo>
                        <a:pt x="6820" y="1474"/>
                      </a:lnTo>
                      <a:lnTo>
                        <a:pt x="6777" y="1484"/>
                      </a:lnTo>
                      <a:lnTo>
                        <a:pt x="6423" y="1739"/>
                      </a:lnTo>
                      <a:lnTo>
                        <a:pt x="6356" y="1733"/>
                      </a:lnTo>
                      <a:lnTo>
                        <a:pt x="6349" y="1767"/>
                      </a:lnTo>
                      <a:lnTo>
                        <a:pt x="6389" y="1836"/>
                      </a:lnTo>
                      <a:lnTo>
                        <a:pt x="6381" y="1879"/>
                      </a:lnTo>
                      <a:lnTo>
                        <a:pt x="6324" y="1836"/>
                      </a:lnTo>
                      <a:lnTo>
                        <a:pt x="6314" y="1873"/>
                      </a:lnTo>
                      <a:lnTo>
                        <a:pt x="6207" y="1887"/>
                      </a:lnTo>
                      <a:lnTo>
                        <a:pt x="6171" y="1937"/>
                      </a:lnTo>
                      <a:lnTo>
                        <a:pt x="6124" y="1922"/>
                      </a:lnTo>
                      <a:lnTo>
                        <a:pt x="6094" y="1971"/>
                      </a:lnTo>
                      <a:lnTo>
                        <a:pt x="6089" y="2078"/>
                      </a:lnTo>
                      <a:lnTo>
                        <a:pt x="6036" y="2138"/>
                      </a:lnTo>
                      <a:lnTo>
                        <a:pt x="6070" y="2200"/>
                      </a:lnTo>
                      <a:lnTo>
                        <a:pt x="6017" y="2254"/>
                      </a:lnTo>
                      <a:lnTo>
                        <a:pt x="6041" y="2294"/>
                      </a:lnTo>
                      <a:lnTo>
                        <a:pt x="6005" y="2437"/>
                      </a:lnTo>
                      <a:lnTo>
                        <a:pt x="5943" y="2474"/>
                      </a:lnTo>
                      <a:lnTo>
                        <a:pt x="5869" y="2484"/>
                      </a:lnTo>
                      <a:lnTo>
                        <a:pt x="5853" y="2518"/>
                      </a:lnTo>
                      <a:lnTo>
                        <a:pt x="5757" y="2506"/>
                      </a:lnTo>
                      <a:lnTo>
                        <a:pt x="5728" y="2608"/>
                      </a:lnTo>
                      <a:lnTo>
                        <a:pt x="5701" y="2635"/>
                      </a:lnTo>
                      <a:lnTo>
                        <a:pt x="5683" y="2536"/>
                      </a:lnTo>
                      <a:lnTo>
                        <a:pt x="5693" y="2483"/>
                      </a:lnTo>
                      <a:lnTo>
                        <a:pt x="5523" y="2504"/>
                      </a:lnTo>
                      <a:lnTo>
                        <a:pt x="5479" y="2429"/>
                      </a:lnTo>
                      <a:lnTo>
                        <a:pt x="5438" y="2336"/>
                      </a:lnTo>
                      <a:lnTo>
                        <a:pt x="5388" y="2326"/>
                      </a:lnTo>
                      <a:lnTo>
                        <a:pt x="5367" y="2204"/>
                      </a:lnTo>
                      <a:lnTo>
                        <a:pt x="5276" y="2088"/>
                      </a:lnTo>
                      <a:lnTo>
                        <a:pt x="5209" y="2066"/>
                      </a:lnTo>
                      <a:lnTo>
                        <a:pt x="5242" y="2022"/>
                      </a:lnTo>
                      <a:lnTo>
                        <a:pt x="5215" y="1963"/>
                      </a:lnTo>
                      <a:lnTo>
                        <a:pt x="5301" y="1945"/>
                      </a:lnTo>
                      <a:lnTo>
                        <a:pt x="5306" y="1833"/>
                      </a:lnTo>
                      <a:lnTo>
                        <a:pt x="5353" y="1825"/>
                      </a:lnTo>
                      <a:lnTo>
                        <a:pt x="5390" y="1781"/>
                      </a:lnTo>
                      <a:lnTo>
                        <a:pt x="5484" y="1795"/>
                      </a:lnTo>
                      <a:lnTo>
                        <a:pt x="5529" y="1764"/>
                      </a:lnTo>
                      <a:lnTo>
                        <a:pt x="5589" y="1784"/>
                      </a:lnTo>
                      <a:lnTo>
                        <a:pt x="5636" y="1744"/>
                      </a:lnTo>
                      <a:lnTo>
                        <a:pt x="5723" y="1746"/>
                      </a:lnTo>
                      <a:lnTo>
                        <a:pt x="5715" y="1643"/>
                      </a:lnTo>
                      <a:lnTo>
                        <a:pt x="5661" y="1590"/>
                      </a:lnTo>
                      <a:lnTo>
                        <a:pt x="5681" y="1541"/>
                      </a:lnTo>
                      <a:lnTo>
                        <a:pt x="5653" y="1464"/>
                      </a:lnTo>
                      <a:lnTo>
                        <a:pt x="5577" y="1465"/>
                      </a:lnTo>
                      <a:lnTo>
                        <a:pt x="5559" y="1379"/>
                      </a:lnTo>
                      <a:lnTo>
                        <a:pt x="5499" y="1346"/>
                      </a:lnTo>
                      <a:lnTo>
                        <a:pt x="5488" y="1233"/>
                      </a:lnTo>
                      <a:lnTo>
                        <a:pt x="5307" y="1185"/>
                      </a:lnTo>
                      <a:lnTo>
                        <a:pt x="5160" y="1163"/>
                      </a:lnTo>
                      <a:lnTo>
                        <a:pt x="4944" y="1189"/>
                      </a:lnTo>
                      <a:lnTo>
                        <a:pt x="4767" y="1067"/>
                      </a:lnTo>
                      <a:lnTo>
                        <a:pt x="4657" y="1068"/>
                      </a:lnTo>
                      <a:lnTo>
                        <a:pt x="4663" y="1095"/>
                      </a:lnTo>
                      <a:lnTo>
                        <a:pt x="4865" y="1276"/>
                      </a:lnTo>
                      <a:lnTo>
                        <a:pt x="4925" y="1274"/>
                      </a:lnTo>
                      <a:lnTo>
                        <a:pt x="4972" y="1348"/>
                      </a:lnTo>
                      <a:lnTo>
                        <a:pt x="4956" y="1454"/>
                      </a:lnTo>
                      <a:lnTo>
                        <a:pt x="4991" y="1506"/>
                      </a:lnTo>
                      <a:lnTo>
                        <a:pt x="4961" y="1540"/>
                      </a:lnTo>
                      <a:lnTo>
                        <a:pt x="4981" y="1596"/>
                      </a:lnTo>
                      <a:lnTo>
                        <a:pt x="4945" y="1716"/>
                      </a:lnTo>
                      <a:lnTo>
                        <a:pt x="4938" y="1949"/>
                      </a:lnTo>
                      <a:lnTo>
                        <a:pt x="4875" y="2059"/>
                      </a:lnTo>
                      <a:lnTo>
                        <a:pt x="4867" y="2275"/>
                      </a:lnTo>
                      <a:lnTo>
                        <a:pt x="4948" y="2291"/>
                      </a:lnTo>
                      <a:lnTo>
                        <a:pt x="4984" y="2260"/>
                      </a:lnTo>
                      <a:lnTo>
                        <a:pt x="5086" y="2422"/>
                      </a:lnTo>
                      <a:lnTo>
                        <a:pt x="5068" y="2731"/>
                      </a:lnTo>
                      <a:lnTo>
                        <a:pt x="5022" y="2771"/>
                      </a:lnTo>
                      <a:lnTo>
                        <a:pt x="4983" y="2914"/>
                      </a:lnTo>
                      <a:lnTo>
                        <a:pt x="4954" y="2980"/>
                      </a:lnTo>
                      <a:lnTo>
                        <a:pt x="5004" y="3044"/>
                      </a:lnTo>
                      <a:lnTo>
                        <a:pt x="4990" y="3275"/>
                      </a:lnTo>
                      <a:lnTo>
                        <a:pt x="5088" y="3405"/>
                      </a:lnTo>
                      <a:lnTo>
                        <a:pt x="5061" y="3435"/>
                      </a:lnTo>
                      <a:lnTo>
                        <a:pt x="4960" y="3263"/>
                      </a:lnTo>
                      <a:lnTo>
                        <a:pt x="4902" y="3134"/>
                      </a:lnTo>
                      <a:lnTo>
                        <a:pt x="4925" y="3077"/>
                      </a:lnTo>
                      <a:lnTo>
                        <a:pt x="4857" y="3028"/>
                      </a:lnTo>
                      <a:lnTo>
                        <a:pt x="4762" y="3075"/>
                      </a:lnTo>
                      <a:lnTo>
                        <a:pt x="4736" y="3125"/>
                      </a:lnTo>
                      <a:lnTo>
                        <a:pt x="4721" y="3029"/>
                      </a:lnTo>
                      <a:lnTo>
                        <a:pt x="4831" y="2981"/>
                      </a:lnTo>
                      <a:lnTo>
                        <a:pt x="4734" y="2907"/>
                      </a:lnTo>
                      <a:lnTo>
                        <a:pt x="4706" y="2853"/>
                      </a:lnTo>
                      <a:lnTo>
                        <a:pt x="4667" y="2880"/>
                      </a:lnTo>
                      <a:lnTo>
                        <a:pt x="4612" y="2828"/>
                      </a:lnTo>
                      <a:lnTo>
                        <a:pt x="4510" y="2855"/>
                      </a:lnTo>
                      <a:lnTo>
                        <a:pt x="4468" y="2776"/>
                      </a:lnTo>
                      <a:lnTo>
                        <a:pt x="4403" y="2766"/>
                      </a:lnTo>
                      <a:lnTo>
                        <a:pt x="4393" y="2830"/>
                      </a:lnTo>
                      <a:lnTo>
                        <a:pt x="4334" y="2860"/>
                      </a:lnTo>
                      <a:lnTo>
                        <a:pt x="4347" y="2893"/>
                      </a:lnTo>
                      <a:lnTo>
                        <a:pt x="4115" y="3127"/>
                      </a:lnTo>
                      <a:lnTo>
                        <a:pt x="3976" y="3155"/>
                      </a:lnTo>
                      <a:lnTo>
                        <a:pt x="3890" y="3230"/>
                      </a:lnTo>
                      <a:lnTo>
                        <a:pt x="3873" y="3286"/>
                      </a:lnTo>
                      <a:lnTo>
                        <a:pt x="3652" y="3457"/>
                      </a:lnTo>
                      <a:lnTo>
                        <a:pt x="3752" y="3815"/>
                      </a:lnTo>
                      <a:lnTo>
                        <a:pt x="3779" y="3854"/>
                      </a:lnTo>
                      <a:lnTo>
                        <a:pt x="3839" y="3870"/>
                      </a:lnTo>
                      <a:lnTo>
                        <a:pt x="3883" y="3976"/>
                      </a:lnTo>
                      <a:lnTo>
                        <a:pt x="3897" y="4035"/>
                      </a:lnTo>
                      <a:lnTo>
                        <a:pt x="3924" y="4062"/>
                      </a:lnTo>
                      <a:lnTo>
                        <a:pt x="3931" y="4141"/>
                      </a:lnTo>
                      <a:lnTo>
                        <a:pt x="4016" y="4247"/>
                      </a:lnTo>
                      <a:lnTo>
                        <a:pt x="4090" y="4273"/>
                      </a:lnTo>
                      <a:lnTo>
                        <a:pt x="4173" y="4325"/>
                      </a:lnTo>
                      <a:lnTo>
                        <a:pt x="4213" y="4338"/>
                      </a:lnTo>
                      <a:lnTo>
                        <a:pt x="4267" y="4308"/>
                      </a:lnTo>
                      <a:lnTo>
                        <a:pt x="4317" y="4331"/>
                      </a:lnTo>
                      <a:lnTo>
                        <a:pt x="4318" y="4497"/>
                      </a:lnTo>
                      <a:lnTo>
                        <a:pt x="4271" y="4500"/>
                      </a:lnTo>
                      <a:lnTo>
                        <a:pt x="4259" y="4547"/>
                      </a:lnTo>
                      <a:lnTo>
                        <a:pt x="4205" y="4573"/>
                      </a:lnTo>
                      <a:lnTo>
                        <a:pt x="4214" y="4471"/>
                      </a:lnTo>
                      <a:lnTo>
                        <a:pt x="4148" y="4385"/>
                      </a:lnTo>
                      <a:lnTo>
                        <a:pt x="4070" y="4350"/>
                      </a:lnTo>
                      <a:lnTo>
                        <a:pt x="4012" y="4288"/>
                      </a:lnTo>
                      <a:lnTo>
                        <a:pt x="3919" y="4195"/>
                      </a:lnTo>
                      <a:lnTo>
                        <a:pt x="3752" y="4173"/>
                      </a:lnTo>
                      <a:lnTo>
                        <a:pt x="3682" y="4111"/>
                      </a:lnTo>
                      <a:lnTo>
                        <a:pt x="3658" y="4158"/>
                      </a:lnTo>
                      <a:lnTo>
                        <a:pt x="3612" y="4161"/>
                      </a:lnTo>
                      <a:lnTo>
                        <a:pt x="3551" y="4119"/>
                      </a:lnTo>
                      <a:lnTo>
                        <a:pt x="3498" y="4119"/>
                      </a:lnTo>
                      <a:lnTo>
                        <a:pt x="3388" y="4043"/>
                      </a:lnTo>
                      <a:lnTo>
                        <a:pt x="3301" y="4034"/>
                      </a:lnTo>
                      <a:lnTo>
                        <a:pt x="3271" y="4002"/>
                      </a:lnTo>
                      <a:lnTo>
                        <a:pt x="3267" y="4044"/>
                      </a:lnTo>
                      <a:lnTo>
                        <a:pt x="3214" y="4059"/>
                      </a:lnTo>
                      <a:lnTo>
                        <a:pt x="3175" y="4119"/>
                      </a:lnTo>
                      <a:lnTo>
                        <a:pt x="3138" y="4119"/>
                      </a:lnTo>
                      <a:lnTo>
                        <a:pt x="3145" y="4075"/>
                      </a:lnTo>
                      <a:lnTo>
                        <a:pt x="3127" y="4040"/>
                      </a:lnTo>
                      <a:lnTo>
                        <a:pt x="3234" y="4019"/>
                      </a:lnTo>
                      <a:lnTo>
                        <a:pt x="3220" y="3985"/>
                      </a:lnTo>
                      <a:lnTo>
                        <a:pt x="3130" y="3950"/>
                      </a:lnTo>
                      <a:lnTo>
                        <a:pt x="3083" y="3966"/>
                      </a:lnTo>
                      <a:lnTo>
                        <a:pt x="3037" y="3901"/>
                      </a:lnTo>
                      <a:lnTo>
                        <a:pt x="3029" y="3848"/>
                      </a:lnTo>
                      <a:lnTo>
                        <a:pt x="2838" y="3757"/>
                      </a:lnTo>
                      <a:lnTo>
                        <a:pt x="2781" y="3787"/>
                      </a:lnTo>
                      <a:lnTo>
                        <a:pt x="2771" y="3893"/>
                      </a:lnTo>
                      <a:lnTo>
                        <a:pt x="2672" y="3965"/>
                      </a:lnTo>
                      <a:lnTo>
                        <a:pt x="2682" y="4071"/>
                      </a:lnTo>
                      <a:lnTo>
                        <a:pt x="2754" y="4103"/>
                      </a:lnTo>
                      <a:lnTo>
                        <a:pt x="2859" y="4290"/>
                      </a:lnTo>
                      <a:lnTo>
                        <a:pt x="2923" y="4314"/>
                      </a:lnTo>
                      <a:lnTo>
                        <a:pt x="3027" y="4263"/>
                      </a:lnTo>
                      <a:lnTo>
                        <a:pt x="3076" y="4263"/>
                      </a:lnTo>
                      <a:lnTo>
                        <a:pt x="3083" y="4332"/>
                      </a:lnTo>
                      <a:lnTo>
                        <a:pt x="3137" y="4394"/>
                      </a:lnTo>
                      <a:lnTo>
                        <a:pt x="3108" y="4451"/>
                      </a:lnTo>
                      <a:lnTo>
                        <a:pt x="3163" y="4597"/>
                      </a:lnTo>
                      <a:lnTo>
                        <a:pt x="3229" y="4639"/>
                      </a:lnTo>
                      <a:lnTo>
                        <a:pt x="3177" y="4676"/>
                      </a:lnTo>
                      <a:lnTo>
                        <a:pt x="3132" y="4624"/>
                      </a:lnTo>
                      <a:lnTo>
                        <a:pt x="3020" y="4638"/>
                      </a:lnTo>
                      <a:lnTo>
                        <a:pt x="2986" y="4695"/>
                      </a:lnTo>
                      <a:lnTo>
                        <a:pt x="2943" y="4708"/>
                      </a:lnTo>
                      <a:lnTo>
                        <a:pt x="2900" y="4665"/>
                      </a:lnTo>
                      <a:lnTo>
                        <a:pt x="2810" y="4666"/>
                      </a:lnTo>
                      <a:lnTo>
                        <a:pt x="2709" y="4627"/>
                      </a:lnTo>
                      <a:lnTo>
                        <a:pt x="2672" y="4595"/>
                      </a:lnTo>
                      <a:lnTo>
                        <a:pt x="2595" y="4576"/>
                      </a:lnTo>
                      <a:lnTo>
                        <a:pt x="2575" y="4469"/>
                      </a:lnTo>
                      <a:lnTo>
                        <a:pt x="2507" y="4446"/>
                      </a:lnTo>
                      <a:lnTo>
                        <a:pt x="2467" y="4361"/>
                      </a:lnTo>
                      <a:lnTo>
                        <a:pt x="2420" y="4322"/>
                      </a:lnTo>
                      <a:lnTo>
                        <a:pt x="2390" y="4372"/>
                      </a:lnTo>
                      <a:lnTo>
                        <a:pt x="2337" y="4389"/>
                      </a:lnTo>
                      <a:lnTo>
                        <a:pt x="2273" y="4336"/>
                      </a:lnTo>
                      <a:lnTo>
                        <a:pt x="2233" y="4306"/>
                      </a:lnTo>
                      <a:lnTo>
                        <a:pt x="2217" y="4260"/>
                      </a:lnTo>
                      <a:lnTo>
                        <a:pt x="2092" y="4256"/>
                      </a:lnTo>
                      <a:lnTo>
                        <a:pt x="2015" y="4446"/>
                      </a:lnTo>
                      <a:lnTo>
                        <a:pt x="2026" y="4572"/>
                      </a:lnTo>
                      <a:lnTo>
                        <a:pt x="2039" y="4607"/>
                      </a:lnTo>
                      <a:lnTo>
                        <a:pt x="2073" y="4626"/>
                      </a:lnTo>
                      <a:lnTo>
                        <a:pt x="2191" y="4752"/>
                      </a:lnTo>
                      <a:lnTo>
                        <a:pt x="2218" y="4797"/>
                      </a:lnTo>
                      <a:lnTo>
                        <a:pt x="2251" y="4804"/>
                      </a:lnTo>
                      <a:lnTo>
                        <a:pt x="2259" y="4887"/>
                      </a:lnTo>
                      <a:lnTo>
                        <a:pt x="2366" y="4902"/>
                      </a:lnTo>
                      <a:lnTo>
                        <a:pt x="2393" y="4939"/>
                      </a:lnTo>
                      <a:lnTo>
                        <a:pt x="2272" y="4967"/>
                      </a:lnTo>
                      <a:lnTo>
                        <a:pt x="2229" y="4943"/>
                      </a:lnTo>
                      <a:lnTo>
                        <a:pt x="2240" y="5053"/>
                      </a:lnTo>
                      <a:lnTo>
                        <a:pt x="2251" y="5123"/>
                      </a:lnTo>
                      <a:lnTo>
                        <a:pt x="2224" y="5173"/>
                      </a:lnTo>
                      <a:lnTo>
                        <a:pt x="2243" y="5216"/>
                      </a:lnTo>
                      <a:lnTo>
                        <a:pt x="2205" y="5269"/>
                      </a:lnTo>
                      <a:lnTo>
                        <a:pt x="2188" y="5301"/>
                      </a:lnTo>
                      <a:lnTo>
                        <a:pt x="2190" y="5324"/>
                      </a:lnTo>
                      <a:lnTo>
                        <a:pt x="2240" y="5339"/>
                      </a:lnTo>
                      <a:lnTo>
                        <a:pt x="2267" y="5333"/>
                      </a:lnTo>
                      <a:lnTo>
                        <a:pt x="2317" y="5348"/>
                      </a:lnTo>
                      <a:lnTo>
                        <a:pt x="2335" y="5395"/>
                      </a:lnTo>
                      <a:lnTo>
                        <a:pt x="2375" y="5392"/>
                      </a:lnTo>
                      <a:lnTo>
                        <a:pt x="2427" y="5447"/>
                      </a:lnTo>
                      <a:lnTo>
                        <a:pt x="2435" y="5523"/>
                      </a:lnTo>
                      <a:lnTo>
                        <a:pt x="2414" y="5556"/>
                      </a:lnTo>
                      <a:lnTo>
                        <a:pt x="2410" y="5592"/>
                      </a:lnTo>
                      <a:lnTo>
                        <a:pt x="2439" y="5616"/>
                      </a:lnTo>
                      <a:lnTo>
                        <a:pt x="2442" y="5653"/>
                      </a:lnTo>
                      <a:lnTo>
                        <a:pt x="2414" y="5705"/>
                      </a:lnTo>
                      <a:lnTo>
                        <a:pt x="2403" y="5754"/>
                      </a:lnTo>
                      <a:lnTo>
                        <a:pt x="2412" y="5808"/>
                      </a:lnTo>
                      <a:lnTo>
                        <a:pt x="2525" y="5914"/>
                      </a:lnTo>
                      <a:lnTo>
                        <a:pt x="2564" y="5955"/>
                      </a:lnTo>
                      <a:lnTo>
                        <a:pt x="2584" y="6074"/>
                      </a:lnTo>
                      <a:lnTo>
                        <a:pt x="2672" y="6143"/>
                      </a:lnTo>
                      <a:lnTo>
                        <a:pt x="2668" y="6180"/>
                      </a:lnTo>
                      <a:lnTo>
                        <a:pt x="2638" y="6186"/>
                      </a:lnTo>
                      <a:lnTo>
                        <a:pt x="2667" y="6232"/>
                      </a:lnTo>
                      <a:lnTo>
                        <a:pt x="2633" y="6362"/>
                      </a:lnTo>
                      <a:lnTo>
                        <a:pt x="2576" y="6390"/>
                      </a:lnTo>
                      <a:lnTo>
                        <a:pt x="2547" y="6472"/>
                      </a:lnTo>
                      <a:lnTo>
                        <a:pt x="2449" y="6530"/>
                      </a:lnTo>
                      <a:lnTo>
                        <a:pt x="2384" y="6494"/>
                      </a:lnTo>
                      <a:lnTo>
                        <a:pt x="2368" y="6437"/>
                      </a:lnTo>
                      <a:lnTo>
                        <a:pt x="2397" y="6365"/>
                      </a:lnTo>
                      <a:lnTo>
                        <a:pt x="2398" y="6323"/>
                      </a:lnTo>
                      <a:lnTo>
                        <a:pt x="2368" y="6202"/>
                      </a:lnTo>
                      <a:lnTo>
                        <a:pt x="2318" y="6174"/>
                      </a:lnTo>
                      <a:lnTo>
                        <a:pt x="2131" y="6076"/>
                      </a:lnTo>
                      <a:lnTo>
                        <a:pt x="2019" y="5987"/>
                      </a:lnTo>
                      <a:lnTo>
                        <a:pt x="2020" y="5961"/>
                      </a:lnTo>
                      <a:lnTo>
                        <a:pt x="2064" y="5958"/>
                      </a:lnTo>
                      <a:lnTo>
                        <a:pt x="2047" y="5938"/>
                      </a:lnTo>
                      <a:lnTo>
                        <a:pt x="2062" y="5915"/>
                      </a:lnTo>
                      <a:lnTo>
                        <a:pt x="2097" y="5946"/>
                      </a:lnTo>
                      <a:lnTo>
                        <a:pt x="2088" y="5893"/>
                      </a:lnTo>
                      <a:lnTo>
                        <a:pt x="2066" y="5856"/>
                      </a:lnTo>
                      <a:lnTo>
                        <a:pt x="2014" y="5845"/>
                      </a:lnTo>
                      <a:lnTo>
                        <a:pt x="2018" y="5785"/>
                      </a:lnTo>
                      <a:lnTo>
                        <a:pt x="2048" y="5802"/>
                      </a:lnTo>
                      <a:lnTo>
                        <a:pt x="2071" y="5846"/>
                      </a:lnTo>
                      <a:lnTo>
                        <a:pt x="2096" y="5850"/>
                      </a:lnTo>
                      <a:lnTo>
                        <a:pt x="2139" y="5894"/>
                      </a:lnTo>
                      <a:lnTo>
                        <a:pt x="2159" y="5895"/>
                      </a:lnTo>
                      <a:lnTo>
                        <a:pt x="2127" y="5808"/>
                      </a:lnTo>
                      <a:lnTo>
                        <a:pt x="2085" y="5763"/>
                      </a:lnTo>
                      <a:lnTo>
                        <a:pt x="2083" y="5727"/>
                      </a:lnTo>
                      <a:lnTo>
                        <a:pt x="2133" y="5738"/>
                      </a:lnTo>
                      <a:lnTo>
                        <a:pt x="2107" y="5688"/>
                      </a:lnTo>
                      <a:lnTo>
                        <a:pt x="2046" y="5623"/>
                      </a:lnTo>
                      <a:lnTo>
                        <a:pt x="2054" y="5580"/>
                      </a:lnTo>
                      <a:lnTo>
                        <a:pt x="2093" y="5617"/>
                      </a:lnTo>
                      <a:lnTo>
                        <a:pt x="2108" y="5671"/>
                      </a:lnTo>
                      <a:lnTo>
                        <a:pt x="2141" y="5692"/>
                      </a:lnTo>
                      <a:lnTo>
                        <a:pt x="2139" y="5639"/>
                      </a:lnTo>
                      <a:lnTo>
                        <a:pt x="2133" y="5605"/>
                      </a:lnTo>
                      <a:lnTo>
                        <a:pt x="2065" y="5534"/>
                      </a:lnTo>
                      <a:lnTo>
                        <a:pt x="2069" y="5497"/>
                      </a:lnTo>
                      <a:lnTo>
                        <a:pt x="2077" y="5435"/>
                      </a:lnTo>
                      <a:lnTo>
                        <a:pt x="2112" y="5505"/>
                      </a:lnTo>
                      <a:lnTo>
                        <a:pt x="2141" y="5572"/>
                      </a:lnTo>
                      <a:lnTo>
                        <a:pt x="2139" y="5639"/>
                      </a:lnTo>
                      <a:lnTo>
                        <a:pt x="2168" y="5669"/>
                      </a:lnTo>
                      <a:lnTo>
                        <a:pt x="2186" y="5712"/>
                      </a:lnTo>
                      <a:lnTo>
                        <a:pt x="2205" y="5776"/>
                      </a:lnTo>
                      <a:lnTo>
                        <a:pt x="2228" y="5797"/>
                      </a:lnTo>
                      <a:lnTo>
                        <a:pt x="2261" y="5811"/>
                      </a:lnTo>
                      <a:lnTo>
                        <a:pt x="2249" y="5780"/>
                      </a:lnTo>
                      <a:lnTo>
                        <a:pt x="2256" y="5751"/>
                      </a:lnTo>
                      <a:lnTo>
                        <a:pt x="2263" y="5704"/>
                      </a:lnTo>
                      <a:lnTo>
                        <a:pt x="2238" y="5694"/>
                      </a:lnTo>
                      <a:lnTo>
                        <a:pt x="2232" y="5647"/>
                      </a:lnTo>
                      <a:lnTo>
                        <a:pt x="2256" y="5644"/>
                      </a:lnTo>
                      <a:lnTo>
                        <a:pt x="2281" y="5672"/>
                      </a:lnTo>
                      <a:lnTo>
                        <a:pt x="2300" y="5712"/>
                      </a:lnTo>
                      <a:lnTo>
                        <a:pt x="2327" y="5720"/>
                      </a:lnTo>
                      <a:lnTo>
                        <a:pt x="2334" y="5697"/>
                      </a:lnTo>
                      <a:lnTo>
                        <a:pt x="2370" y="5694"/>
                      </a:lnTo>
                      <a:lnTo>
                        <a:pt x="2385" y="5647"/>
                      </a:lnTo>
                      <a:lnTo>
                        <a:pt x="2380" y="5598"/>
                      </a:lnTo>
                      <a:lnTo>
                        <a:pt x="2324" y="5477"/>
                      </a:lnTo>
                      <a:lnTo>
                        <a:pt x="2338" y="5428"/>
                      </a:lnTo>
                      <a:lnTo>
                        <a:pt x="2291" y="5414"/>
                      </a:lnTo>
                      <a:lnTo>
                        <a:pt x="2234" y="5431"/>
                      </a:lnTo>
                      <a:lnTo>
                        <a:pt x="2192" y="5385"/>
                      </a:lnTo>
                      <a:lnTo>
                        <a:pt x="2155" y="5410"/>
                      </a:lnTo>
                      <a:lnTo>
                        <a:pt x="2112" y="5382"/>
                      </a:lnTo>
                      <a:lnTo>
                        <a:pt x="2104" y="5305"/>
                      </a:lnTo>
                      <a:lnTo>
                        <a:pt x="2052" y="5291"/>
                      </a:lnTo>
                      <a:lnTo>
                        <a:pt x="2075" y="5259"/>
                      </a:lnTo>
                      <a:lnTo>
                        <a:pt x="2108" y="5269"/>
                      </a:lnTo>
                      <a:lnTo>
                        <a:pt x="2135" y="5273"/>
                      </a:lnTo>
                      <a:lnTo>
                        <a:pt x="2170" y="5237"/>
                      </a:lnTo>
                      <a:lnTo>
                        <a:pt x="2205" y="5269"/>
                      </a:lnTo>
                      <a:lnTo>
                        <a:pt x="2196" y="5225"/>
                      </a:lnTo>
                      <a:lnTo>
                        <a:pt x="2224" y="5173"/>
                      </a:lnTo>
                      <a:lnTo>
                        <a:pt x="2198" y="5136"/>
                      </a:lnTo>
                      <a:lnTo>
                        <a:pt x="2180" y="4970"/>
                      </a:lnTo>
                      <a:lnTo>
                        <a:pt x="2133" y="4968"/>
                      </a:lnTo>
                      <a:lnTo>
                        <a:pt x="2074" y="4766"/>
                      </a:lnTo>
                      <a:lnTo>
                        <a:pt x="2051" y="4780"/>
                      </a:lnTo>
                      <a:lnTo>
                        <a:pt x="2052" y="4842"/>
                      </a:lnTo>
                      <a:lnTo>
                        <a:pt x="1991" y="4790"/>
                      </a:lnTo>
                      <a:lnTo>
                        <a:pt x="2017" y="4739"/>
                      </a:lnTo>
                      <a:lnTo>
                        <a:pt x="2016" y="4614"/>
                      </a:lnTo>
                      <a:lnTo>
                        <a:pt x="2005" y="4444"/>
                      </a:lnTo>
                      <a:lnTo>
                        <a:pt x="2083" y="4245"/>
                      </a:lnTo>
                      <a:lnTo>
                        <a:pt x="2192" y="4187"/>
                      </a:lnTo>
                      <a:lnTo>
                        <a:pt x="2232" y="4153"/>
                      </a:lnTo>
                      <a:lnTo>
                        <a:pt x="2168" y="4078"/>
                      </a:lnTo>
                      <a:lnTo>
                        <a:pt x="2204" y="4021"/>
                      </a:lnTo>
                      <a:lnTo>
                        <a:pt x="2193" y="3938"/>
                      </a:lnTo>
                      <a:lnTo>
                        <a:pt x="2137" y="3958"/>
                      </a:lnTo>
                      <a:lnTo>
                        <a:pt x="2085" y="3727"/>
                      </a:lnTo>
                      <a:lnTo>
                        <a:pt x="2048" y="3704"/>
                      </a:lnTo>
                      <a:lnTo>
                        <a:pt x="2047" y="3654"/>
                      </a:lnTo>
                      <a:lnTo>
                        <a:pt x="1990" y="3625"/>
                      </a:lnTo>
                      <a:lnTo>
                        <a:pt x="2017" y="3568"/>
                      </a:lnTo>
                      <a:lnTo>
                        <a:pt x="2096" y="3574"/>
                      </a:lnTo>
                      <a:lnTo>
                        <a:pt x="2102" y="3455"/>
                      </a:lnTo>
                      <a:lnTo>
                        <a:pt x="2132" y="3428"/>
                      </a:lnTo>
                      <a:lnTo>
                        <a:pt x="2095" y="3338"/>
                      </a:lnTo>
                      <a:lnTo>
                        <a:pt x="2164" y="3235"/>
                      </a:lnTo>
                      <a:lnTo>
                        <a:pt x="2133" y="3202"/>
                      </a:lnTo>
                      <a:lnTo>
                        <a:pt x="2103" y="3109"/>
                      </a:lnTo>
                      <a:lnTo>
                        <a:pt x="2009" y="3060"/>
                      </a:lnTo>
                      <a:lnTo>
                        <a:pt x="1952" y="3070"/>
                      </a:lnTo>
                      <a:lnTo>
                        <a:pt x="1965" y="3011"/>
                      </a:lnTo>
                      <a:lnTo>
                        <a:pt x="1928" y="2968"/>
                      </a:lnTo>
                      <a:lnTo>
                        <a:pt x="1821" y="2942"/>
                      </a:lnTo>
                      <a:lnTo>
                        <a:pt x="1747" y="2953"/>
                      </a:lnTo>
                      <a:lnTo>
                        <a:pt x="1707" y="2913"/>
                      </a:lnTo>
                      <a:lnTo>
                        <a:pt x="1794" y="2897"/>
                      </a:lnTo>
                      <a:lnTo>
                        <a:pt x="1806" y="2853"/>
                      </a:lnTo>
                      <a:lnTo>
                        <a:pt x="1679" y="2765"/>
                      </a:lnTo>
                      <a:lnTo>
                        <a:pt x="1613" y="2769"/>
                      </a:lnTo>
                      <a:lnTo>
                        <a:pt x="1609" y="2718"/>
                      </a:lnTo>
                      <a:lnTo>
                        <a:pt x="1652" y="2682"/>
                      </a:lnTo>
                      <a:lnTo>
                        <a:pt x="1575" y="2649"/>
                      </a:lnTo>
                      <a:lnTo>
                        <a:pt x="1521" y="2574"/>
                      </a:lnTo>
                      <a:lnTo>
                        <a:pt x="1484" y="2560"/>
                      </a:lnTo>
                      <a:lnTo>
                        <a:pt x="1443" y="2468"/>
                      </a:lnTo>
                      <a:lnTo>
                        <a:pt x="1462" y="2389"/>
                      </a:lnTo>
                      <a:lnTo>
                        <a:pt x="1413" y="2402"/>
                      </a:lnTo>
                      <a:lnTo>
                        <a:pt x="1355" y="2333"/>
                      </a:lnTo>
                      <a:lnTo>
                        <a:pt x="1318" y="2316"/>
                      </a:lnTo>
                      <a:lnTo>
                        <a:pt x="1332" y="2299"/>
                      </a:lnTo>
                      <a:lnTo>
                        <a:pt x="1482" y="2305"/>
                      </a:lnTo>
                      <a:lnTo>
                        <a:pt x="1559" y="2361"/>
                      </a:lnTo>
                      <a:lnTo>
                        <a:pt x="1597" y="2513"/>
                      </a:lnTo>
                      <a:lnTo>
                        <a:pt x="1661" y="2526"/>
                      </a:lnTo>
                      <a:lnTo>
                        <a:pt x="1677" y="2566"/>
                      </a:lnTo>
                      <a:lnTo>
                        <a:pt x="1778" y="2601"/>
                      </a:lnTo>
                      <a:lnTo>
                        <a:pt x="1791" y="2578"/>
                      </a:lnTo>
                      <a:lnTo>
                        <a:pt x="1884" y="2650"/>
                      </a:lnTo>
                      <a:lnTo>
                        <a:pt x="1928" y="2590"/>
                      </a:lnTo>
                      <a:lnTo>
                        <a:pt x="1978" y="2579"/>
                      </a:lnTo>
                      <a:lnTo>
                        <a:pt x="1991" y="2619"/>
                      </a:lnTo>
                      <a:lnTo>
                        <a:pt x="2052" y="2635"/>
                      </a:lnTo>
                      <a:lnTo>
                        <a:pt x="2023" y="2708"/>
                      </a:lnTo>
                      <a:lnTo>
                        <a:pt x="2100" y="2777"/>
                      </a:lnTo>
                      <a:lnTo>
                        <a:pt x="2155" y="2694"/>
                      </a:lnTo>
                      <a:lnTo>
                        <a:pt x="2247" y="2780"/>
                      </a:lnTo>
                      <a:lnTo>
                        <a:pt x="2326" y="2775"/>
                      </a:lnTo>
                      <a:lnTo>
                        <a:pt x="2357" y="2854"/>
                      </a:lnTo>
                      <a:lnTo>
                        <a:pt x="2387" y="2824"/>
                      </a:lnTo>
                      <a:lnTo>
                        <a:pt x="2497" y="2890"/>
                      </a:lnTo>
                      <a:lnTo>
                        <a:pt x="2536" y="2870"/>
                      </a:lnTo>
                      <a:lnTo>
                        <a:pt x="2668" y="2928"/>
                      </a:lnTo>
                      <a:lnTo>
                        <a:pt x="2864" y="2943"/>
                      </a:lnTo>
                      <a:lnTo>
                        <a:pt x="3089" y="3057"/>
                      </a:lnTo>
                      <a:lnTo>
                        <a:pt x="3369" y="3088"/>
                      </a:lnTo>
                      <a:lnTo>
                        <a:pt x="3588" y="3006"/>
                      </a:lnTo>
                      <a:lnTo>
                        <a:pt x="3813" y="2898"/>
                      </a:lnTo>
                      <a:lnTo>
                        <a:pt x="4007" y="2605"/>
                      </a:lnTo>
                      <a:lnTo>
                        <a:pt x="4139" y="2341"/>
                      </a:lnTo>
                      <a:lnTo>
                        <a:pt x="4127" y="2242"/>
                      </a:lnTo>
                      <a:lnTo>
                        <a:pt x="4071" y="2275"/>
                      </a:lnTo>
                      <a:lnTo>
                        <a:pt x="4054" y="2226"/>
                      </a:lnTo>
                      <a:lnTo>
                        <a:pt x="4066" y="2066"/>
                      </a:lnTo>
                      <a:lnTo>
                        <a:pt x="4018" y="2010"/>
                      </a:lnTo>
                      <a:lnTo>
                        <a:pt x="4047" y="1871"/>
                      </a:lnTo>
                      <a:lnTo>
                        <a:pt x="3967" y="1842"/>
                      </a:lnTo>
                      <a:lnTo>
                        <a:pt x="3900" y="1786"/>
                      </a:lnTo>
                      <a:lnTo>
                        <a:pt x="3863" y="1829"/>
                      </a:lnTo>
                      <a:lnTo>
                        <a:pt x="3827" y="1783"/>
                      </a:lnTo>
                      <a:lnTo>
                        <a:pt x="3837" y="1726"/>
                      </a:lnTo>
                      <a:lnTo>
                        <a:pt x="3799" y="1697"/>
                      </a:lnTo>
                      <a:lnTo>
                        <a:pt x="3789" y="1660"/>
                      </a:lnTo>
                      <a:lnTo>
                        <a:pt x="3644" y="1515"/>
                      </a:lnTo>
                      <a:lnTo>
                        <a:pt x="3655" y="1592"/>
                      </a:lnTo>
                      <a:lnTo>
                        <a:pt x="3602" y="1546"/>
                      </a:lnTo>
                      <a:lnTo>
                        <a:pt x="3438" y="1481"/>
                      </a:lnTo>
                      <a:lnTo>
                        <a:pt x="3397" y="1422"/>
                      </a:lnTo>
                      <a:lnTo>
                        <a:pt x="3397" y="1385"/>
                      </a:lnTo>
                      <a:lnTo>
                        <a:pt x="3306" y="1306"/>
                      </a:lnTo>
                      <a:lnTo>
                        <a:pt x="3306" y="1356"/>
                      </a:lnTo>
                      <a:lnTo>
                        <a:pt x="3353" y="1405"/>
                      </a:lnTo>
                      <a:lnTo>
                        <a:pt x="3333" y="1419"/>
                      </a:lnTo>
                      <a:lnTo>
                        <a:pt x="3290" y="1373"/>
                      </a:lnTo>
                      <a:lnTo>
                        <a:pt x="3246" y="1357"/>
                      </a:lnTo>
                      <a:lnTo>
                        <a:pt x="3223" y="1290"/>
                      </a:lnTo>
                      <a:lnTo>
                        <a:pt x="3003" y="1059"/>
                      </a:lnTo>
                      <a:lnTo>
                        <a:pt x="2913" y="995"/>
                      </a:lnTo>
                      <a:lnTo>
                        <a:pt x="2893" y="948"/>
                      </a:lnTo>
                      <a:lnTo>
                        <a:pt x="2813" y="919"/>
                      </a:lnTo>
                      <a:lnTo>
                        <a:pt x="2761" y="853"/>
                      </a:lnTo>
                      <a:lnTo>
                        <a:pt x="2698" y="827"/>
                      </a:lnTo>
                      <a:lnTo>
                        <a:pt x="2638" y="764"/>
                      </a:lnTo>
                      <a:lnTo>
                        <a:pt x="2574" y="725"/>
                      </a:lnTo>
                      <a:lnTo>
                        <a:pt x="2487" y="730"/>
                      </a:lnTo>
                      <a:lnTo>
                        <a:pt x="2464" y="666"/>
                      </a:lnTo>
                      <a:lnTo>
                        <a:pt x="2444" y="693"/>
                      </a:lnTo>
                      <a:lnTo>
                        <a:pt x="2384" y="647"/>
                      </a:lnTo>
                      <a:lnTo>
                        <a:pt x="2267" y="612"/>
                      </a:lnTo>
                      <a:lnTo>
                        <a:pt x="2253" y="668"/>
                      </a:lnTo>
                      <a:lnTo>
                        <a:pt x="2221" y="698"/>
                      </a:lnTo>
                      <a:lnTo>
                        <a:pt x="2190" y="636"/>
                      </a:lnTo>
                      <a:lnTo>
                        <a:pt x="2053" y="610"/>
                      </a:lnTo>
                      <a:lnTo>
                        <a:pt x="1889" y="569"/>
                      </a:lnTo>
                      <a:lnTo>
                        <a:pt x="1853" y="596"/>
                      </a:lnTo>
                      <a:lnTo>
                        <a:pt x="1796" y="603"/>
                      </a:lnTo>
                      <a:lnTo>
                        <a:pt x="1767" y="750"/>
                      </a:lnTo>
                      <a:lnTo>
                        <a:pt x="1652" y="793"/>
                      </a:lnTo>
                      <a:lnTo>
                        <a:pt x="1620" y="1003"/>
                      </a:lnTo>
                      <a:lnTo>
                        <a:pt x="1547" y="1043"/>
                      </a:lnTo>
                      <a:lnTo>
                        <a:pt x="1520" y="990"/>
                      </a:lnTo>
                      <a:lnTo>
                        <a:pt x="1599" y="917"/>
                      </a:lnTo>
                      <a:lnTo>
                        <a:pt x="1601" y="778"/>
                      </a:lnTo>
                      <a:lnTo>
                        <a:pt x="1640" y="737"/>
                      </a:lnTo>
                      <a:lnTo>
                        <a:pt x="1707" y="713"/>
                      </a:lnTo>
                      <a:lnTo>
                        <a:pt x="1736" y="630"/>
                      </a:lnTo>
                      <a:lnTo>
                        <a:pt x="1669" y="558"/>
                      </a:lnTo>
                      <a:lnTo>
                        <a:pt x="1662" y="471"/>
                      </a:lnTo>
                      <a:lnTo>
                        <a:pt x="1573" y="558"/>
                      </a:lnTo>
                      <a:lnTo>
                        <a:pt x="1559" y="529"/>
                      </a:lnTo>
                      <a:lnTo>
                        <a:pt x="1612" y="432"/>
                      </a:lnTo>
                      <a:lnTo>
                        <a:pt x="1461" y="420"/>
                      </a:lnTo>
                      <a:lnTo>
                        <a:pt x="1385" y="470"/>
                      </a:lnTo>
                      <a:lnTo>
                        <a:pt x="1355" y="434"/>
                      </a:lnTo>
                      <a:lnTo>
                        <a:pt x="1421" y="374"/>
                      </a:lnTo>
                      <a:lnTo>
                        <a:pt x="1378" y="361"/>
                      </a:lnTo>
                      <a:lnTo>
                        <a:pt x="1354" y="329"/>
                      </a:lnTo>
                      <a:lnTo>
                        <a:pt x="1297" y="375"/>
                      </a:lnTo>
                      <a:lnTo>
                        <a:pt x="1277" y="305"/>
                      </a:lnTo>
                      <a:lnTo>
                        <a:pt x="1333" y="232"/>
                      </a:lnTo>
                      <a:lnTo>
                        <a:pt x="1424" y="311"/>
                      </a:lnTo>
                      <a:lnTo>
                        <a:pt x="1544" y="330"/>
                      </a:lnTo>
                      <a:lnTo>
                        <a:pt x="1626" y="196"/>
                      </a:lnTo>
                      <a:lnTo>
                        <a:pt x="1579" y="197"/>
                      </a:lnTo>
                      <a:lnTo>
                        <a:pt x="1552" y="154"/>
                      </a:lnTo>
                      <a:lnTo>
                        <a:pt x="1502" y="154"/>
                      </a:lnTo>
                      <a:lnTo>
                        <a:pt x="1428" y="59"/>
                      </a:lnTo>
                      <a:lnTo>
                        <a:pt x="1287" y="0"/>
                      </a:lnTo>
                      <a:lnTo>
                        <a:pt x="1282" y="40"/>
                      </a:lnTo>
                      <a:lnTo>
                        <a:pt x="1305" y="90"/>
                      </a:lnTo>
                      <a:lnTo>
                        <a:pt x="1273" y="153"/>
                      </a:lnTo>
                      <a:lnTo>
                        <a:pt x="1223" y="134"/>
                      </a:lnTo>
                      <a:lnTo>
                        <a:pt x="1203" y="226"/>
                      </a:lnTo>
                      <a:lnTo>
                        <a:pt x="1240" y="259"/>
                      </a:lnTo>
                      <a:lnTo>
                        <a:pt x="1174" y="266"/>
                      </a:lnTo>
                      <a:lnTo>
                        <a:pt x="1094" y="344"/>
                      </a:lnTo>
                      <a:lnTo>
                        <a:pt x="1081" y="327"/>
                      </a:lnTo>
                      <a:lnTo>
                        <a:pt x="1133" y="271"/>
                      </a:lnTo>
                      <a:lnTo>
                        <a:pt x="1113" y="214"/>
                      </a:lnTo>
                      <a:lnTo>
                        <a:pt x="1013" y="192"/>
                      </a:lnTo>
                      <a:lnTo>
                        <a:pt x="936" y="199"/>
                      </a:lnTo>
                      <a:lnTo>
                        <a:pt x="942" y="389"/>
                      </a:lnTo>
                      <a:lnTo>
                        <a:pt x="902" y="432"/>
                      </a:lnTo>
                      <a:lnTo>
                        <a:pt x="758" y="363"/>
                      </a:lnTo>
                      <a:lnTo>
                        <a:pt x="679" y="490"/>
                      </a:lnTo>
                      <a:lnTo>
                        <a:pt x="499" y="561"/>
                      </a:lnTo>
                      <a:lnTo>
                        <a:pt x="503" y="598"/>
                      </a:lnTo>
                      <a:lnTo>
                        <a:pt x="465" y="717"/>
                      </a:lnTo>
                      <a:lnTo>
                        <a:pt x="381" y="782"/>
                      </a:lnTo>
                      <a:lnTo>
                        <a:pt x="276" y="882"/>
                      </a:lnTo>
                      <a:lnTo>
                        <a:pt x="233" y="906"/>
                      </a:lnTo>
                      <a:lnTo>
                        <a:pt x="165" y="940"/>
                      </a:lnTo>
                      <a:lnTo>
                        <a:pt x="164" y="942"/>
                      </a:lnTo>
                      <a:lnTo>
                        <a:pt x="161" y="942"/>
                      </a:lnTo>
                      <a:lnTo>
                        <a:pt x="126" y="960"/>
                      </a:lnTo>
                      <a:lnTo>
                        <a:pt x="204" y="1009"/>
                      </a:lnTo>
                      <a:lnTo>
                        <a:pt x="128" y="1202"/>
                      </a:lnTo>
                      <a:lnTo>
                        <a:pt x="308" y="1436"/>
                      </a:lnTo>
                      <a:lnTo>
                        <a:pt x="421" y="1515"/>
                      </a:lnTo>
                      <a:lnTo>
                        <a:pt x="486" y="1604"/>
                      </a:lnTo>
                      <a:lnTo>
                        <a:pt x="520" y="1680"/>
                      </a:lnTo>
                      <a:lnTo>
                        <a:pt x="588" y="1803"/>
                      </a:lnTo>
                      <a:lnTo>
                        <a:pt x="718" y="1867"/>
                      </a:lnTo>
                      <a:lnTo>
                        <a:pt x="387" y="2461"/>
                      </a:lnTo>
                      <a:lnTo>
                        <a:pt x="408" y="2637"/>
                      </a:lnTo>
                      <a:lnTo>
                        <a:pt x="650" y="3136"/>
                      </a:lnTo>
                      <a:lnTo>
                        <a:pt x="658" y="3249"/>
                      </a:lnTo>
                      <a:lnTo>
                        <a:pt x="731" y="3351"/>
                      </a:lnTo>
                      <a:lnTo>
                        <a:pt x="722" y="3397"/>
                      </a:lnTo>
                      <a:lnTo>
                        <a:pt x="619" y="3415"/>
                      </a:lnTo>
                      <a:lnTo>
                        <a:pt x="613" y="3472"/>
                      </a:lnTo>
                      <a:lnTo>
                        <a:pt x="640" y="3567"/>
                      </a:lnTo>
                      <a:lnTo>
                        <a:pt x="588" y="3681"/>
                      </a:lnTo>
                      <a:lnTo>
                        <a:pt x="647" y="3839"/>
                      </a:lnTo>
                      <a:lnTo>
                        <a:pt x="564" y="3990"/>
                      </a:lnTo>
                      <a:lnTo>
                        <a:pt x="625" y="4082"/>
                      </a:lnTo>
                      <a:lnTo>
                        <a:pt x="715" y="4078"/>
                      </a:lnTo>
                      <a:lnTo>
                        <a:pt x="722" y="4145"/>
                      </a:lnTo>
                      <a:lnTo>
                        <a:pt x="696" y="4178"/>
                      </a:lnTo>
                      <a:lnTo>
                        <a:pt x="704" y="4343"/>
                      </a:lnTo>
                      <a:lnTo>
                        <a:pt x="795" y="4419"/>
                      </a:lnTo>
                      <a:lnTo>
                        <a:pt x="838" y="4419"/>
                      </a:lnTo>
                      <a:lnTo>
                        <a:pt x="827" y="4667"/>
                      </a:lnTo>
                      <a:lnTo>
                        <a:pt x="684" y="4812"/>
                      </a:lnTo>
                      <a:lnTo>
                        <a:pt x="876" y="4996"/>
                      </a:lnTo>
                      <a:lnTo>
                        <a:pt x="1044" y="5060"/>
                      </a:lnTo>
                      <a:lnTo>
                        <a:pt x="1078" y="5163"/>
                      </a:lnTo>
                      <a:lnTo>
                        <a:pt x="1152" y="5232"/>
                      </a:lnTo>
                      <a:lnTo>
                        <a:pt x="1147" y="5371"/>
                      </a:lnTo>
                      <a:lnTo>
                        <a:pt x="1042" y="5595"/>
                      </a:lnTo>
                      <a:lnTo>
                        <a:pt x="798" y="5889"/>
                      </a:lnTo>
                      <a:lnTo>
                        <a:pt x="527" y="6121"/>
                      </a:lnTo>
                      <a:lnTo>
                        <a:pt x="488" y="6290"/>
                      </a:lnTo>
                      <a:lnTo>
                        <a:pt x="118" y="6586"/>
                      </a:lnTo>
                      <a:lnTo>
                        <a:pt x="30" y="6788"/>
                      </a:lnTo>
                      <a:lnTo>
                        <a:pt x="69" y="6785"/>
                      </a:lnTo>
                      <a:lnTo>
                        <a:pt x="124" y="6827"/>
                      </a:lnTo>
                      <a:lnTo>
                        <a:pt x="193" y="6807"/>
                      </a:lnTo>
                      <a:lnTo>
                        <a:pt x="226" y="6764"/>
                      </a:lnTo>
                      <a:lnTo>
                        <a:pt x="292" y="6751"/>
                      </a:lnTo>
                      <a:lnTo>
                        <a:pt x="346" y="6687"/>
                      </a:lnTo>
                      <a:lnTo>
                        <a:pt x="359" y="6696"/>
                      </a:lnTo>
                      <a:lnTo>
                        <a:pt x="326" y="6759"/>
                      </a:lnTo>
                      <a:lnTo>
                        <a:pt x="364" y="6862"/>
                      </a:lnTo>
                      <a:lnTo>
                        <a:pt x="343" y="6875"/>
                      </a:lnTo>
                      <a:lnTo>
                        <a:pt x="277" y="6823"/>
                      </a:lnTo>
                      <a:lnTo>
                        <a:pt x="257" y="6850"/>
                      </a:lnTo>
                      <a:lnTo>
                        <a:pt x="290" y="6856"/>
                      </a:lnTo>
                      <a:lnTo>
                        <a:pt x="271" y="6896"/>
                      </a:lnTo>
                      <a:lnTo>
                        <a:pt x="315" y="6939"/>
                      </a:lnTo>
                      <a:lnTo>
                        <a:pt x="358" y="6929"/>
                      </a:lnTo>
                      <a:lnTo>
                        <a:pt x="468" y="7050"/>
                      </a:lnTo>
                      <a:lnTo>
                        <a:pt x="495" y="7050"/>
                      </a:lnTo>
                      <a:lnTo>
                        <a:pt x="579" y="7020"/>
                      </a:lnTo>
                      <a:lnTo>
                        <a:pt x="722" y="7051"/>
                      </a:lnTo>
                      <a:lnTo>
                        <a:pt x="749" y="7085"/>
                      </a:lnTo>
                      <a:lnTo>
                        <a:pt x="712" y="7105"/>
                      </a:lnTo>
                      <a:lnTo>
                        <a:pt x="833" y="7127"/>
                      </a:lnTo>
                      <a:lnTo>
                        <a:pt x="829" y="7137"/>
                      </a:lnTo>
                      <a:lnTo>
                        <a:pt x="803" y="7154"/>
                      </a:lnTo>
                      <a:lnTo>
                        <a:pt x="813" y="7171"/>
                      </a:lnTo>
                      <a:lnTo>
                        <a:pt x="814" y="7181"/>
                      </a:lnTo>
                      <a:lnTo>
                        <a:pt x="774" y="7187"/>
                      </a:lnTo>
                      <a:lnTo>
                        <a:pt x="633" y="7175"/>
                      </a:lnTo>
                      <a:lnTo>
                        <a:pt x="503" y="7173"/>
                      </a:lnTo>
                      <a:lnTo>
                        <a:pt x="463" y="7150"/>
                      </a:lnTo>
                      <a:lnTo>
                        <a:pt x="365" y="7284"/>
                      </a:lnTo>
                      <a:lnTo>
                        <a:pt x="308" y="7257"/>
                      </a:lnTo>
                      <a:lnTo>
                        <a:pt x="261" y="7284"/>
                      </a:lnTo>
                      <a:lnTo>
                        <a:pt x="224" y="7341"/>
                      </a:lnTo>
                      <a:lnTo>
                        <a:pt x="161" y="7279"/>
                      </a:lnTo>
                      <a:lnTo>
                        <a:pt x="124" y="7302"/>
                      </a:lnTo>
                      <a:lnTo>
                        <a:pt x="165" y="7396"/>
                      </a:lnTo>
                      <a:lnTo>
                        <a:pt x="135" y="7432"/>
                      </a:lnTo>
                      <a:lnTo>
                        <a:pt x="99" y="7483"/>
                      </a:lnTo>
                      <a:lnTo>
                        <a:pt x="136" y="7529"/>
                      </a:lnTo>
                      <a:lnTo>
                        <a:pt x="134" y="7549"/>
                      </a:lnTo>
                      <a:lnTo>
                        <a:pt x="161" y="7565"/>
                      </a:lnTo>
                      <a:lnTo>
                        <a:pt x="184" y="7584"/>
                      </a:lnTo>
                      <a:lnTo>
                        <a:pt x="163" y="7591"/>
                      </a:lnTo>
                      <a:lnTo>
                        <a:pt x="180" y="7611"/>
                      </a:lnTo>
                      <a:lnTo>
                        <a:pt x="141" y="7664"/>
                      </a:lnTo>
                      <a:lnTo>
                        <a:pt x="156" y="7620"/>
                      </a:lnTo>
                      <a:lnTo>
                        <a:pt x="147" y="7608"/>
                      </a:lnTo>
                      <a:lnTo>
                        <a:pt x="128" y="7610"/>
                      </a:lnTo>
                      <a:lnTo>
                        <a:pt x="123" y="7679"/>
                      </a:lnTo>
                      <a:lnTo>
                        <a:pt x="82" y="7745"/>
                      </a:lnTo>
                      <a:lnTo>
                        <a:pt x="84" y="7757"/>
                      </a:lnTo>
                      <a:lnTo>
                        <a:pt x="68" y="7832"/>
                      </a:lnTo>
                      <a:lnTo>
                        <a:pt x="79" y="7926"/>
                      </a:lnTo>
                      <a:lnTo>
                        <a:pt x="81" y="8015"/>
                      </a:lnTo>
                      <a:lnTo>
                        <a:pt x="26" y="8051"/>
                      </a:lnTo>
                      <a:lnTo>
                        <a:pt x="11" y="8086"/>
                      </a:lnTo>
                      <a:lnTo>
                        <a:pt x="0" y="8126"/>
                      </a:lnTo>
                      <a:lnTo>
                        <a:pt x="33" y="8187"/>
                      </a:lnTo>
                      <a:lnTo>
                        <a:pt x="86" y="8186"/>
                      </a:lnTo>
                      <a:lnTo>
                        <a:pt x="136" y="8163"/>
                      </a:lnTo>
                      <a:lnTo>
                        <a:pt x="170" y="8187"/>
                      </a:lnTo>
                      <a:lnTo>
                        <a:pt x="191" y="8270"/>
                      </a:lnTo>
                      <a:lnTo>
                        <a:pt x="192" y="8324"/>
                      </a:lnTo>
                      <a:lnTo>
                        <a:pt x="165" y="8356"/>
                      </a:lnTo>
                      <a:lnTo>
                        <a:pt x="112" y="8348"/>
                      </a:lnTo>
                      <a:lnTo>
                        <a:pt x="99" y="8288"/>
                      </a:lnTo>
                      <a:lnTo>
                        <a:pt x="58" y="8241"/>
                      </a:lnTo>
                      <a:lnTo>
                        <a:pt x="39" y="8240"/>
                      </a:lnTo>
                      <a:lnTo>
                        <a:pt x="97" y="8311"/>
                      </a:lnTo>
                      <a:lnTo>
                        <a:pt x="79" y="8383"/>
                      </a:lnTo>
                      <a:lnTo>
                        <a:pt x="116" y="8426"/>
                      </a:lnTo>
                      <a:lnTo>
                        <a:pt x="228" y="8447"/>
                      </a:lnTo>
                      <a:lnTo>
                        <a:pt x="220" y="8647"/>
                      </a:lnTo>
                      <a:lnTo>
                        <a:pt x="278" y="8690"/>
                      </a:lnTo>
                      <a:lnTo>
                        <a:pt x="271" y="8872"/>
                      </a:lnTo>
                      <a:lnTo>
                        <a:pt x="182" y="8900"/>
                      </a:lnTo>
                      <a:lnTo>
                        <a:pt x="143" y="8940"/>
                      </a:lnTo>
                      <a:lnTo>
                        <a:pt x="171" y="9090"/>
                      </a:lnTo>
                      <a:lnTo>
                        <a:pt x="234" y="9196"/>
                      </a:lnTo>
                      <a:lnTo>
                        <a:pt x="213" y="9320"/>
                      </a:lnTo>
                      <a:lnTo>
                        <a:pt x="263" y="9352"/>
                      </a:lnTo>
                      <a:lnTo>
                        <a:pt x="343" y="9332"/>
                      </a:lnTo>
                      <a:lnTo>
                        <a:pt x="394" y="9378"/>
                      </a:lnTo>
                      <a:lnTo>
                        <a:pt x="493" y="9377"/>
                      </a:lnTo>
                      <a:lnTo>
                        <a:pt x="510" y="9350"/>
                      </a:lnTo>
                      <a:lnTo>
                        <a:pt x="600" y="9375"/>
                      </a:lnTo>
                      <a:lnTo>
                        <a:pt x="651" y="9501"/>
                      </a:lnTo>
                      <a:lnTo>
                        <a:pt x="738" y="9507"/>
                      </a:lnTo>
                      <a:lnTo>
                        <a:pt x="784" y="9460"/>
                      </a:lnTo>
                      <a:lnTo>
                        <a:pt x="951" y="9462"/>
                      </a:lnTo>
                      <a:lnTo>
                        <a:pt x="1058" y="9541"/>
                      </a:lnTo>
                      <a:lnTo>
                        <a:pt x="1047" y="9731"/>
                      </a:lnTo>
                      <a:lnTo>
                        <a:pt x="1087" y="9793"/>
                      </a:lnTo>
                      <a:lnTo>
                        <a:pt x="1044" y="9916"/>
                      </a:lnTo>
                      <a:lnTo>
                        <a:pt x="1184" y="10220"/>
                      </a:lnTo>
                      <a:lnTo>
                        <a:pt x="1185" y="10257"/>
                      </a:lnTo>
                      <a:lnTo>
                        <a:pt x="1332" y="10388"/>
                      </a:lnTo>
                      <a:lnTo>
                        <a:pt x="1363" y="10494"/>
                      </a:lnTo>
                      <a:lnTo>
                        <a:pt x="1357" y="10534"/>
                      </a:lnTo>
                      <a:lnTo>
                        <a:pt x="1417" y="10517"/>
                      </a:lnTo>
                      <a:lnTo>
                        <a:pt x="1500" y="10530"/>
                      </a:lnTo>
                      <a:lnTo>
                        <a:pt x="1521" y="10585"/>
                      </a:lnTo>
                      <a:lnTo>
                        <a:pt x="1601" y="10631"/>
                      </a:lnTo>
                      <a:lnTo>
                        <a:pt x="1589" y="10748"/>
                      </a:lnTo>
                      <a:lnTo>
                        <a:pt x="1417" y="10888"/>
                      </a:lnTo>
                      <a:lnTo>
                        <a:pt x="1261" y="10867"/>
                      </a:lnTo>
                      <a:lnTo>
                        <a:pt x="1214" y="10950"/>
                      </a:lnTo>
                      <a:lnTo>
                        <a:pt x="1292" y="11079"/>
                      </a:lnTo>
                      <a:lnTo>
                        <a:pt x="1246" y="11176"/>
                      </a:lnTo>
                      <a:lnTo>
                        <a:pt x="1283" y="11188"/>
                      </a:lnTo>
                      <a:lnTo>
                        <a:pt x="1274" y="11238"/>
                      </a:lnTo>
                      <a:lnTo>
                        <a:pt x="1331" y="11337"/>
                      </a:lnTo>
                      <a:lnTo>
                        <a:pt x="1428" y="11370"/>
                      </a:lnTo>
                      <a:lnTo>
                        <a:pt x="1484" y="11320"/>
                      </a:lnTo>
                      <a:lnTo>
                        <a:pt x="1487" y="11290"/>
                      </a:lnTo>
                      <a:lnTo>
                        <a:pt x="1520" y="11290"/>
                      </a:lnTo>
                      <a:lnTo>
                        <a:pt x="1560" y="11266"/>
                      </a:lnTo>
                      <a:lnTo>
                        <a:pt x="1637" y="11305"/>
                      </a:lnTo>
                      <a:lnTo>
                        <a:pt x="1840" y="11263"/>
                      </a:lnTo>
                      <a:lnTo>
                        <a:pt x="1940" y="11278"/>
                      </a:lnTo>
                      <a:lnTo>
                        <a:pt x="2085" y="11460"/>
                      </a:lnTo>
                      <a:lnTo>
                        <a:pt x="2026" y="11520"/>
                      </a:lnTo>
                      <a:lnTo>
                        <a:pt x="2069" y="11586"/>
                      </a:lnTo>
                      <a:lnTo>
                        <a:pt x="2074" y="11722"/>
                      </a:lnTo>
                      <a:lnTo>
                        <a:pt x="2321" y="11756"/>
                      </a:lnTo>
                      <a:lnTo>
                        <a:pt x="2349" y="11852"/>
                      </a:lnTo>
                      <a:lnTo>
                        <a:pt x="2427" y="12025"/>
                      </a:lnTo>
                      <a:lnTo>
                        <a:pt x="2454" y="12057"/>
                      </a:lnTo>
                      <a:lnTo>
                        <a:pt x="2465" y="12134"/>
                      </a:lnTo>
                      <a:lnTo>
                        <a:pt x="2445" y="12181"/>
                      </a:lnTo>
                      <a:lnTo>
                        <a:pt x="2525" y="12230"/>
                      </a:lnTo>
                      <a:lnTo>
                        <a:pt x="2638" y="12135"/>
                      </a:lnTo>
                      <a:lnTo>
                        <a:pt x="2816" y="12237"/>
                      </a:lnTo>
                      <a:lnTo>
                        <a:pt x="2945" y="12225"/>
                      </a:lnTo>
                      <a:lnTo>
                        <a:pt x="3011" y="12162"/>
                      </a:lnTo>
                      <a:lnTo>
                        <a:pt x="3112" y="12258"/>
                      </a:lnTo>
                      <a:lnTo>
                        <a:pt x="3132" y="12320"/>
                      </a:lnTo>
                      <a:lnTo>
                        <a:pt x="3194" y="12376"/>
                      </a:lnTo>
                      <a:lnTo>
                        <a:pt x="3286" y="12329"/>
                      </a:lnTo>
                      <a:lnTo>
                        <a:pt x="3387" y="12391"/>
                      </a:lnTo>
                      <a:lnTo>
                        <a:pt x="3431" y="12461"/>
                      </a:lnTo>
                      <a:lnTo>
                        <a:pt x="3564" y="12449"/>
                      </a:lnTo>
                      <a:lnTo>
                        <a:pt x="3595" y="12502"/>
                      </a:lnTo>
                      <a:lnTo>
                        <a:pt x="3709" y="12604"/>
                      </a:lnTo>
                      <a:lnTo>
                        <a:pt x="3812" y="12570"/>
                      </a:lnTo>
                      <a:lnTo>
                        <a:pt x="3869" y="12595"/>
                      </a:lnTo>
                      <a:lnTo>
                        <a:pt x="3822" y="12649"/>
                      </a:lnTo>
                      <a:lnTo>
                        <a:pt x="3857" y="12719"/>
                      </a:lnTo>
                      <a:lnTo>
                        <a:pt x="3738" y="12819"/>
                      </a:lnTo>
                      <a:lnTo>
                        <a:pt x="3714" y="12826"/>
                      </a:lnTo>
                      <a:lnTo>
                        <a:pt x="3754" y="12882"/>
                      </a:lnTo>
                      <a:lnTo>
                        <a:pt x="3841" y="12865"/>
                      </a:lnTo>
                      <a:lnTo>
                        <a:pt x="3834" y="12908"/>
                      </a:lnTo>
                      <a:lnTo>
                        <a:pt x="3762" y="12965"/>
                      </a:lnTo>
                      <a:lnTo>
                        <a:pt x="3812" y="13044"/>
                      </a:lnTo>
                      <a:lnTo>
                        <a:pt x="3818" y="13180"/>
                      </a:lnTo>
                      <a:lnTo>
                        <a:pt x="3738" y="13240"/>
                      </a:lnTo>
                      <a:lnTo>
                        <a:pt x="3699" y="13331"/>
                      </a:lnTo>
                      <a:lnTo>
                        <a:pt x="3452" y="13363"/>
                      </a:lnTo>
                      <a:lnTo>
                        <a:pt x="3307" y="13523"/>
                      </a:lnTo>
                      <a:lnTo>
                        <a:pt x="3285" y="13656"/>
                      </a:lnTo>
                      <a:lnTo>
                        <a:pt x="3352" y="13646"/>
                      </a:lnTo>
                      <a:lnTo>
                        <a:pt x="3438" y="13638"/>
                      </a:lnTo>
                      <a:lnTo>
                        <a:pt x="3481" y="13608"/>
                      </a:lnTo>
                      <a:lnTo>
                        <a:pt x="3555" y="13595"/>
                      </a:lnTo>
                      <a:lnTo>
                        <a:pt x="3568" y="13617"/>
                      </a:lnTo>
                      <a:lnTo>
                        <a:pt x="3561" y="13647"/>
                      </a:lnTo>
                      <a:lnTo>
                        <a:pt x="3598" y="13667"/>
                      </a:lnTo>
                      <a:lnTo>
                        <a:pt x="3598" y="13694"/>
                      </a:lnTo>
                      <a:lnTo>
                        <a:pt x="3459" y="13724"/>
                      </a:lnTo>
                      <a:lnTo>
                        <a:pt x="3426" y="13738"/>
                      </a:lnTo>
                      <a:lnTo>
                        <a:pt x="3387" y="13772"/>
                      </a:lnTo>
                      <a:lnTo>
                        <a:pt x="3313" y="13769"/>
                      </a:lnTo>
                      <a:lnTo>
                        <a:pt x="3296" y="13782"/>
                      </a:lnTo>
                      <a:lnTo>
                        <a:pt x="3286" y="13809"/>
                      </a:lnTo>
                      <a:lnTo>
                        <a:pt x="3306" y="13839"/>
                      </a:lnTo>
                      <a:lnTo>
                        <a:pt x="3326" y="13812"/>
                      </a:lnTo>
                      <a:lnTo>
                        <a:pt x="3366" y="13839"/>
                      </a:lnTo>
                      <a:lnTo>
                        <a:pt x="3366" y="13871"/>
                      </a:lnTo>
                      <a:lnTo>
                        <a:pt x="3301" y="13872"/>
                      </a:lnTo>
                      <a:lnTo>
                        <a:pt x="3277" y="13849"/>
                      </a:lnTo>
                      <a:lnTo>
                        <a:pt x="3247" y="13842"/>
                      </a:lnTo>
                      <a:lnTo>
                        <a:pt x="3237" y="13862"/>
                      </a:lnTo>
                      <a:lnTo>
                        <a:pt x="3184" y="13883"/>
                      </a:lnTo>
                      <a:lnTo>
                        <a:pt x="3127" y="13850"/>
                      </a:lnTo>
                      <a:lnTo>
                        <a:pt x="3137" y="13910"/>
                      </a:lnTo>
                      <a:lnTo>
                        <a:pt x="3165" y="13966"/>
                      </a:lnTo>
                      <a:lnTo>
                        <a:pt x="3205" y="14009"/>
                      </a:lnTo>
                      <a:lnTo>
                        <a:pt x="3218" y="13992"/>
                      </a:lnTo>
                      <a:lnTo>
                        <a:pt x="3315" y="14067"/>
                      </a:lnTo>
                      <a:lnTo>
                        <a:pt x="3322" y="14084"/>
                      </a:lnTo>
                      <a:lnTo>
                        <a:pt x="3375" y="14121"/>
                      </a:lnTo>
                      <a:lnTo>
                        <a:pt x="3350" y="14144"/>
                      </a:lnTo>
                      <a:lnTo>
                        <a:pt x="3320" y="14137"/>
                      </a:lnTo>
                      <a:lnTo>
                        <a:pt x="3293" y="14101"/>
                      </a:lnTo>
                      <a:lnTo>
                        <a:pt x="3273" y="14102"/>
                      </a:lnTo>
                      <a:lnTo>
                        <a:pt x="3243" y="14132"/>
                      </a:lnTo>
                      <a:lnTo>
                        <a:pt x="3233" y="14145"/>
                      </a:lnTo>
                      <a:lnTo>
                        <a:pt x="3239" y="14171"/>
                      </a:lnTo>
                      <a:lnTo>
                        <a:pt x="3263" y="14194"/>
                      </a:lnTo>
                      <a:lnTo>
                        <a:pt x="3259" y="14164"/>
                      </a:lnTo>
                      <a:lnTo>
                        <a:pt x="3273" y="14181"/>
                      </a:lnTo>
                      <a:lnTo>
                        <a:pt x="3276" y="14197"/>
                      </a:lnTo>
                      <a:lnTo>
                        <a:pt x="3247" y="14224"/>
                      </a:lnTo>
                      <a:lnTo>
                        <a:pt x="3204" y="14195"/>
                      </a:lnTo>
                      <a:lnTo>
                        <a:pt x="3196" y="14158"/>
                      </a:lnTo>
                      <a:lnTo>
                        <a:pt x="3216" y="14128"/>
                      </a:lnTo>
                      <a:lnTo>
                        <a:pt x="3189" y="14125"/>
                      </a:lnTo>
                      <a:lnTo>
                        <a:pt x="3124" y="14229"/>
                      </a:lnTo>
                      <a:lnTo>
                        <a:pt x="3115" y="14292"/>
                      </a:lnTo>
                      <a:lnTo>
                        <a:pt x="3068" y="14312"/>
                      </a:lnTo>
                      <a:lnTo>
                        <a:pt x="3038" y="14352"/>
                      </a:lnTo>
                      <a:lnTo>
                        <a:pt x="3029" y="14416"/>
                      </a:lnTo>
                      <a:lnTo>
                        <a:pt x="3009" y="14439"/>
                      </a:lnTo>
                      <a:lnTo>
                        <a:pt x="2952" y="14433"/>
                      </a:lnTo>
                      <a:lnTo>
                        <a:pt x="2982" y="14466"/>
                      </a:lnTo>
                      <a:lnTo>
                        <a:pt x="2926" y="14459"/>
                      </a:lnTo>
                      <a:lnTo>
                        <a:pt x="2929" y="14433"/>
                      </a:lnTo>
                      <a:lnTo>
                        <a:pt x="2895" y="14407"/>
                      </a:lnTo>
                      <a:lnTo>
                        <a:pt x="2835" y="14394"/>
                      </a:lnTo>
                      <a:lnTo>
                        <a:pt x="2826" y="14447"/>
                      </a:lnTo>
                      <a:lnTo>
                        <a:pt x="2842" y="14430"/>
                      </a:lnTo>
                      <a:lnTo>
                        <a:pt x="2872" y="14434"/>
                      </a:lnTo>
                      <a:lnTo>
                        <a:pt x="2880" y="14467"/>
                      </a:lnTo>
                      <a:lnTo>
                        <a:pt x="2783" y="14490"/>
                      </a:lnTo>
                      <a:lnTo>
                        <a:pt x="2799" y="14531"/>
                      </a:lnTo>
                      <a:lnTo>
                        <a:pt x="2853" y="14533"/>
                      </a:lnTo>
                      <a:lnTo>
                        <a:pt x="2910" y="14550"/>
                      </a:lnTo>
                      <a:lnTo>
                        <a:pt x="2964" y="14665"/>
                      </a:lnTo>
                      <a:lnTo>
                        <a:pt x="3015" y="14755"/>
                      </a:lnTo>
                      <a:lnTo>
                        <a:pt x="3046" y="14760"/>
                      </a:lnTo>
                      <a:lnTo>
                        <a:pt x="3096" y="14770"/>
                      </a:lnTo>
                      <a:lnTo>
                        <a:pt x="3132" y="14779"/>
                      </a:lnTo>
                      <a:lnTo>
                        <a:pt x="3145" y="14753"/>
                      </a:lnTo>
                      <a:lnTo>
                        <a:pt x="3188" y="14779"/>
                      </a:lnTo>
                      <a:lnTo>
                        <a:pt x="3189" y="14809"/>
                      </a:lnTo>
                      <a:lnTo>
                        <a:pt x="3253" y="14845"/>
                      </a:lnTo>
                      <a:lnTo>
                        <a:pt x="3330" y="14860"/>
                      </a:lnTo>
                      <a:lnTo>
                        <a:pt x="3420" y="14896"/>
                      </a:lnTo>
                      <a:lnTo>
                        <a:pt x="3557" y="14989"/>
                      </a:lnTo>
                      <a:lnTo>
                        <a:pt x="3665" y="15130"/>
                      </a:lnTo>
                      <a:lnTo>
                        <a:pt x="3736" y="15187"/>
                      </a:lnTo>
                      <a:lnTo>
                        <a:pt x="3830" y="15146"/>
                      </a:lnTo>
                      <a:lnTo>
                        <a:pt x="3946" y="15189"/>
                      </a:lnTo>
                      <a:lnTo>
                        <a:pt x="4110" y="15206"/>
                      </a:lnTo>
                      <a:lnTo>
                        <a:pt x="4199" y="15245"/>
                      </a:lnTo>
                      <a:lnTo>
                        <a:pt x="4324" y="15253"/>
                      </a:lnTo>
                      <a:lnTo>
                        <a:pt x="4529" y="15331"/>
                      </a:lnTo>
                      <a:lnTo>
                        <a:pt x="4720" y="15360"/>
                      </a:lnTo>
                      <a:lnTo>
                        <a:pt x="4814" y="15399"/>
                      </a:lnTo>
                      <a:lnTo>
                        <a:pt x="4876" y="15478"/>
                      </a:lnTo>
                      <a:lnTo>
                        <a:pt x="4971" y="15512"/>
                      </a:lnTo>
                      <a:lnTo>
                        <a:pt x="4984" y="15556"/>
                      </a:lnTo>
                      <a:lnTo>
                        <a:pt x="5038" y="15565"/>
                      </a:lnTo>
                      <a:lnTo>
                        <a:pt x="5162" y="15528"/>
                      </a:lnTo>
                      <a:lnTo>
                        <a:pt x="5224" y="15492"/>
                      </a:lnTo>
                      <a:lnTo>
                        <a:pt x="5304" y="15562"/>
                      </a:lnTo>
                      <a:lnTo>
                        <a:pt x="5429" y="15583"/>
                      </a:lnTo>
                      <a:lnTo>
                        <a:pt x="5469" y="15645"/>
                      </a:lnTo>
                      <a:lnTo>
                        <a:pt x="5461" y="15689"/>
                      </a:lnTo>
                      <a:lnTo>
                        <a:pt x="5555" y="15758"/>
                      </a:lnTo>
                      <a:lnTo>
                        <a:pt x="5613" y="15776"/>
                      </a:lnTo>
                      <a:lnTo>
                        <a:pt x="5729" y="15780"/>
                      </a:lnTo>
                      <a:lnTo>
                        <a:pt x="5880" y="15862"/>
                      </a:lnTo>
                      <a:lnTo>
                        <a:pt x="6069" y="16068"/>
                      </a:lnTo>
                      <a:lnTo>
                        <a:pt x="6250" y="16045"/>
                      </a:lnTo>
                      <a:lnTo>
                        <a:pt x="6307" y="15902"/>
                      </a:lnTo>
                      <a:lnTo>
                        <a:pt x="6349" y="15822"/>
                      </a:lnTo>
                      <a:lnTo>
                        <a:pt x="6309" y="15785"/>
                      </a:lnTo>
                      <a:lnTo>
                        <a:pt x="6260" y="15747"/>
                      </a:lnTo>
                      <a:lnTo>
                        <a:pt x="6211" y="15590"/>
                      </a:lnTo>
                      <a:lnTo>
                        <a:pt x="6177" y="15517"/>
                      </a:lnTo>
                      <a:lnTo>
                        <a:pt x="6134" y="15462"/>
                      </a:lnTo>
                      <a:lnTo>
                        <a:pt x="6031" y="15360"/>
                      </a:lnTo>
                      <a:lnTo>
                        <a:pt x="6015" y="15306"/>
                      </a:lnTo>
                      <a:lnTo>
                        <a:pt x="6033" y="15260"/>
                      </a:lnTo>
                      <a:lnTo>
                        <a:pt x="6064" y="15225"/>
                      </a:lnTo>
                      <a:lnTo>
                        <a:pt x="6062" y="15185"/>
                      </a:lnTo>
                      <a:lnTo>
                        <a:pt x="6041" y="15214"/>
                      </a:lnTo>
                      <a:lnTo>
                        <a:pt x="6035" y="15173"/>
                      </a:lnTo>
                      <a:lnTo>
                        <a:pt x="6060" y="15124"/>
                      </a:lnTo>
                      <a:lnTo>
                        <a:pt x="6079" y="15052"/>
                      </a:lnTo>
                      <a:lnTo>
                        <a:pt x="6066" y="15009"/>
                      </a:lnTo>
                      <a:lnTo>
                        <a:pt x="6062" y="15045"/>
                      </a:lnTo>
                      <a:lnTo>
                        <a:pt x="6041" y="15084"/>
                      </a:lnTo>
                      <a:lnTo>
                        <a:pt x="6006" y="15143"/>
                      </a:lnTo>
                      <a:lnTo>
                        <a:pt x="5986" y="15130"/>
                      </a:lnTo>
                      <a:lnTo>
                        <a:pt x="5992" y="15053"/>
                      </a:lnTo>
                      <a:lnTo>
                        <a:pt x="6013" y="15007"/>
                      </a:lnTo>
                      <a:lnTo>
                        <a:pt x="6004" y="14977"/>
                      </a:lnTo>
                      <a:lnTo>
                        <a:pt x="5991" y="14977"/>
                      </a:lnTo>
                      <a:lnTo>
                        <a:pt x="5950" y="14946"/>
                      </a:lnTo>
                      <a:lnTo>
                        <a:pt x="5945" y="14913"/>
                      </a:lnTo>
                      <a:lnTo>
                        <a:pt x="5930" y="14823"/>
                      </a:lnTo>
                      <a:lnTo>
                        <a:pt x="5878" y="14811"/>
                      </a:lnTo>
                      <a:lnTo>
                        <a:pt x="5860" y="14840"/>
                      </a:lnTo>
                      <a:lnTo>
                        <a:pt x="5823" y="14847"/>
                      </a:lnTo>
                      <a:lnTo>
                        <a:pt x="5801" y="14802"/>
                      </a:lnTo>
                      <a:lnTo>
                        <a:pt x="5777" y="14706"/>
                      </a:lnTo>
                      <a:lnTo>
                        <a:pt x="5819" y="14658"/>
                      </a:lnTo>
                      <a:lnTo>
                        <a:pt x="5837" y="14611"/>
                      </a:lnTo>
                      <a:lnTo>
                        <a:pt x="5877" y="14589"/>
                      </a:lnTo>
                      <a:lnTo>
                        <a:pt x="5901" y="14560"/>
                      </a:lnTo>
                      <a:lnTo>
                        <a:pt x="5901" y="14560"/>
                      </a:lnTo>
                      <a:lnTo>
                        <a:pt x="5891" y="14533"/>
                      </a:lnTo>
                      <a:lnTo>
                        <a:pt x="5891" y="14533"/>
                      </a:lnTo>
                      <a:lnTo>
                        <a:pt x="5891" y="14527"/>
                      </a:lnTo>
                      <a:lnTo>
                        <a:pt x="5891" y="14518"/>
                      </a:lnTo>
                      <a:lnTo>
                        <a:pt x="5892" y="14496"/>
                      </a:lnTo>
                      <a:lnTo>
                        <a:pt x="5897" y="14467"/>
                      </a:lnTo>
                      <a:lnTo>
                        <a:pt x="5947" y="14441"/>
                      </a:lnTo>
                      <a:lnTo>
                        <a:pt x="5954" y="14455"/>
                      </a:lnTo>
                      <a:lnTo>
                        <a:pt x="5953" y="14488"/>
                      </a:lnTo>
                      <a:lnTo>
                        <a:pt x="5991" y="14459"/>
                      </a:lnTo>
                      <a:lnTo>
                        <a:pt x="5995" y="14423"/>
                      </a:lnTo>
                      <a:lnTo>
                        <a:pt x="5956" y="14349"/>
                      </a:lnTo>
                      <a:lnTo>
                        <a:pt x="5982" y="14290"/>
                      </a:lnTo>
                      <a:lnTo>
                        <a:pt x="6008" y="14260"/>
                      </a:lnTo>
                      <a:lnTo>
                        <a:pt x="6024" y="14323"/>
                      </a:lnTo>
                      <a:lnTo>
                        <a:pt x="6036" y="14341"/>
                      </a:lnTo>
                      <a:lnTo>
                        <a:pt x="6065" y="14289"/>
                      </a:lnTo>
                      <a:lnTo>
                        <a:pt x="6055" y="14262"/>
                      </a:lnTo>
                      <a:lnTo>
                        <a:pt x="6072" y="14252"/>
                      </a:lnTo>
                      <a:lnTo>
                        <a:pt x="6093" y="14223"/>
                      </a:lnTo>
                      <a:lnTo>
                        <a:pt x="6054" y="14199"/>
                      </a:lnTo>
                      <a:lnTo>
                        <a:pt x="6067" y="14172"/>
                      </a:lnTo>
                      <a:lnTo>
                        <a:pt x="6091" y="14190"/>
                      </a:lnTo>
                      <a:lnTo>
                        <a:pt x="6134" y="14191"/>
                      </a:lnTo>
                      <a:lnTo>
                        <a:pt x="6151" y="14157"/>
                      </a:lnTo>
                      <a:lnTo>
                        <a:pt x="6129" y="14147"/>
                      </a:lnTo>
                      <a:lnTo>
                        <a:pt x="6115" y="14117"/>
                      </a:lnTo>
                      <a:lnTo>
                        <a:pt x="6142" y="14114"/>
                      </a:lnTo>
                      <a:lnTo>
                        <a:pt x="6188" y="14152"/>
                      </a:lnTo>
                      <a:lnTo>
                        <a:pt x="6218" y="14166"/>
                      </a:lnTo>
                      <a:lnTo>
                        <a:pt x="6261" y="14174"/>
                      </a:lnTo>
                      <a:lnTo>
                        <a:pt x="6285" y="14161"/>
                      </a:lnTo>
                      <a:lnTo>
                        <a:pt x="6276" y="14131"/>
                      </a:lnTo>
                      <a:lnTo>
                        <a:pt x="6286" y="14118"/>
                      </a:lnTo>
                      <a:lnTo>
                        <a:pt x="6323" y="14126"/>
                      </a:lnTo>
                      <a:lnTo>
                        <a:pt x="6334" y="14089"/>
                      </a:lnTo>
                      <a:lnTo>
                        <a:pt x="6324" y="14059"/>
                      </a:lnTo>
                      <a:lnTo>
                        <a:pt x="6340" y="14053"/>
                      </a:lnTo>
                      <a:lnTo>
                        <a:pt x="6355" y="14014"/>
                      </a:lnTo>
                      <a:lnTo>
                        <a:pt x="6393" y="13998"/>
                      </a:lnTo>
                      <a:lnTo>
                        <a:pt x="6388" y="14028"/>
                      </a:lnTo>
                      <a:lnTo>
                        <a:pt x="6412" y="14025"/>
                      </a:lnTo>
                      <a:lnTo>
                        <a:pt x="6432" y="13999"/>
                      </a:lnTo>
                      <a:lnTo>
                        <a:pt x="6469" y="14004"/>
                      </a:lnTo>
                      <a:lnTo>
                        <a:pt x="6490" y="13980"/>
                      </a:lnTo>
                      <a:lnTo>
                        <a:pt x="6338" y="13898"/>
                      </a:lnTo>
                      <a:lnTo>
                        <a:pt x="6342" y="13840"/>
                      </a:lnTo>
                      <a:lnTo>
                        <a:pt x="6462" y="13825"/>
                      </a:lnTo>
                      <a:lnTo>
                        <a:pt x="6470" y="13812"/>
                      </a:lnTo>
                      <a:lnTo>
                        <a:pt x="6206" y="13497"/>
                      </a:lnTo>
                      <a:lnTo>
                        <a:pt x="6116" y="13457"/>
                      </a:lnTo>
                      <a:lnTo>
                        <a:pt x="5928" y="13322"/>
                      </a:lnTo>
                      <a:lnTo>
                        <a:pt x="5927" y="13250"/>
                      </a:lnTo>
                      <a:lnTo>
                        <a:pt x="5899" y="13127"/>
                      </a:lnTo>
                      <a:lnTo>
                        <a:pt x="5734" y="13018"/>
                      </a:lnTo>
                      <a:lnTo>
                        <a:pt x="5812" y="12769"/>
                      </a:lnTo>
                      <a:lnTo>
                        <a:pt x="5874" y="12702"/>
                      </a:lnTo>
                      <a:lnTo>
                        <a:pt x="5838" y="12637"/>
                      </a:lnTo>
                      <a:lnTo>
                        <a:pt x="5850" y="12539"/>
                      </a:lnTo>
                      <a:lnTo>
                        <a:pt x="5840" y="12455"/>
                      </a:lnTo>
                      <a:lnTo>
                        <a:pt x="5919" y="12330"/>
                      </a:lnTo>
                      <a:lnTo>
                        <a:pt x="5905" y="12264"/>
                      </a:lnTo>
                      <a:lnTo>
                        <a:pt x="5962" y="12157"/>
                      </a:lnTo>
                      <a:lnTo>
                        <a:pt x="6212" y="12368"/>
                      </a:lnTo>
                      <a:lnTo>
                        <a:pt x="6284" y="12376"/>
                      </a:lnTo>
                      <a:lnTo>
                        <a:pt x="6385" y="12282"/>
                      </a:lnTo>
                      <a:lnTo>
                        <a:pt x="6214" y="12058"/>
                      </a:lnTo>
                      <a:lnTo>
                        <a:pt x="6250" y="12057"/>
                      </a:lnTo>
                      <a:lnTo>
                        <a:pt x="6311" y="12008"/>
                      </a:lnTo>
                      <a:lnTo>
                        <a:pt x="6365" y="12013"/>
                      </a:lnTo>
                      <a:lnTo>
                        <a:pt x="6580" y="11771"/>
                      </a:lnTo>
                      <a:lnTo>
                        <a:pt x="6784" y="11690"/>
                      </a:lnTo>
                      <a:lnTo>
                        <a:pt x="6873" y="11649"/>
                      </a:lnTo>
                      <a:lnTo>
                        <a:pt x="6872" y="11583"/>
                      </a:lnTo>
                      <a:lnTo>
                        <a:pt x="6903" y="11591"/>
                      </a:lnTo>
                      <a:lnTo>
                        <a:pt x="6899" y="11529"/>
                      </a:lnTo>
                      <a:lnTo>
                        <a:pt x="6969" y="11538"/>
                      </a:lnTo>
                      <a:lnTo>
                        <a:pt x="6988" y="11577"/>
                      </a:lnTo>
                      <a:lnTo>
                        <a:pt x="7148" y="11668"/>
                      </a:lnTo>
                      <a:lnTo>
                        <a:pt x="7201" y="11571"/>
                      </a:lnTo>
                      <a:lnTo>
                        <a:pt x="7321" y="11544"/>
                      </a:lnTo>
                      <a:lnTo>
                        <a:pt x="7446" y="11617"/>
                      </a:lnTo>
                      <a:lnTo>
                        <a:pt x="7516" y="11564"/>
                      </a:lnTo>
                      <a:lnTo>
                        <a:pt x="7632" y="11594"/>
                      </a:lnTo>
                      <a:lnTo>
                        <a:pt x="7788" y="11579"/>
                      </a:lnTo>
                      <a:lnTo>
                        <a:pt x="7890" y="11679"/>
                      </a:lnTo>
                      <a:lnTo>
                        <a:pt x="8070" y="11811"/>
                      </a:lnTo>
                      <a:lnTo>
                        <a:pt x="8062" y="11970"/>
                      </a:lnTo>
                      <a:lnTo>
                        <a:pt x="8089" y="12027"/>
                      </a:lnTo>
                      <a:lnTo>
                        <a:pt x="8138" y="12040"/>
                      </a:lnTo>
                      <a:lnTo>
                        <a:pt x="8129" y="11983"/>
                      </a:lnTo>
                      <a:lnTo>
                        <a:pt x="8186" y="11863"/>
                      </a:lnTo>
                      <a:lnTo>
                        <a:pt x="8287" y="11862"/>
                      </a:lnTo>
                      <a:lnTo>
                        <a:pt x="8342" y="11964"/>
                      </a:lnTo>
                      <a:lnTo>
                        <a:pt x="8484" y="12042"/>
                      </a:lnTo>
                      <a:lnTo>
                        <a:pt x="8533" y="12042"/>
                      </a:lnTo>
                      <a:lnTo>
                        <a:pt x="8608" y="11903"/>
                      </a:lnTo>
                      <a:lnTo>
                        <a:pt x="8630" y="11912"/>
                      </a:lnTo>
                      <a:lnTo>
                        <a:pt x="8687" y="11859"/>
                      </a:lnTo>
                      <a:lnTo>
                        <a:pt x="8749" y="11849"/>
                      </a:lnTo>
                      <a:lnTo>
                        <a:pt x="8781" y="11827"/>
                      </a:lnTo>
                      <a:lnTo>
                        <a:pt x="8856" y="11874"/>
                      </a:lnTo>
                      <a:lnTo>
                        <a:pt x="9057" y="11921"/>
                      </a:lnTo>
                      <a:lnTo>
                        <a:pt x="9128" y="11917"/>
                      </a:lnTo>
                      <a:lnTo>
                        <a:pt x="9190" y="11832"/>
                      </a:lnTo>
                      <a:lnTo>
                        <a:pt x="9283" y="11835"/>
                      </a:lnTo>
                      <a:lnTo>
                        <a:pt x="9350" y="11964"/>
                      </a:lnTo>
                      <a:lnTo>
                        <a:pt x="9619" y="12129"/>
                      </a:lnTo>
                      <a:lnTo>
                        <a:pt x="9738" y="12022"/>
                      </a:lnTo>
                      <a:lnTo>
                        <a:pt x="9809" y="12110"/>
                      </a:lnTo>
                      <a:lnTo>
                        <a:pt x="10084" y="12032"/>
                      </a:lnTo>
                      <a:lnTo>
                        <a:pt x="10159" y="11987"/>
                      </a:lnTo>
                      <a:lnTo>
                        <a:pt x="10201" y="11765"/>
                      </a:lnTo>
                      <a:lnTo>
                        <a:pt x="10232" y="11730"/>
                      </a:lnTo>
                      <a:lnTo>
                        <a:pt x="10215" y="11676"/>
                      </a:lnTo>
                      <a:lnTo>
                        <a:pt x="10166" y="11673"/>
                      </a:lnTo>
                      <a:lnTo>
                        <a:pt x="10045" y="11656"/>
                      </a:lnTo>
                      <a:lnTo>
                        <a:pt x="10001" y="11625"/>
                      </a:lnTo>
                      <a:lnTo>
                        <a:pt x="9863" y="11630"/>
                      </a:lnTo>
                      <a:lnTo>
                        <a:pt x="9822" y="11587"/>
                      </a:lnTo>
                      <a:lnTo>
                        <a:pt x="9853" y="11454"/>
                      </a:lnTo>
                      <a:lnTo>
                        <a:pt x="10050" y="11214"/>
                      </a:lnTo>
                      <a:lnTo>
                        <a:pt x="9995" y="10980"/>
                      </a:lnTo>
                      <a:lnTo>
                        <a:pt x="10064" y="10855"/>
                      </a:lnTo>
                      <a:lnTo>
                        <a:pt x="10278" y="10822"/>
                      </a:lnTo>
                      <a:lnTo>
                        <a:pt x="10304" y="10759"/>
                      </a:lnTo>
                      <a:lnTo>
                        <a:pt x="10152" y="10663"/>
                      </a:lnTo>
                      <a:lnTo>
                        <a:pt x="10165" y="10562"/>
                      </a:lnTo>
                      <a:lnTo>
                        <a:pt x="10181" y="10535"/>
                      </a:lnTo>
                      <a:lnTo>
                        <a:pt x="10186" y="10477"/>
                      </a:lnTo>
                      <a:lnTo>
                        <a:pt x="10140" y="10403"/>
                      </a:lnTo>
                      <a:lnTo>
                        <a:pt x="10202" y="10336"/>
                      </a:lnTo>
                      <a:lnTo>
                        <a:pt x="10161" y="10288"/>
                      </a:lnTo>
                      <a:lnTo>
                        <a:pt x="10197" y="10208"/>
                      </a:lnTo>
                      <a:lnTo>
                        <a:pt x="10268" y="10269"/>
                      </a:lnTo>
                      <a:lnTo>
                        <a:pt x="10562" y="10315"/>
                      </a:lnTo>
                      <a:lnTo>
                        <a:pt x="11338" y="10135"/>
                      </a:lnTo>
                      <a:lnTo>
                        <a:pt x="11587" y="10002"/>
                      </a:lnTo>
                      <a:lnTo>
                        <a:pt x="11751" y="9986"/>
                      </a:lnTo>
                      <a:lnTo>
                        <a:pt x="11788" y="9976"/>
                      </a:lnTo>
                      <a:lnTo>
                        <a:pt x="11788" y="2743"/>
                      </a:lnTo>
                      <a:lnTo>
                        <a:pt x="11741" y="2841"/>
                      </a:lnTo>
                      <a:lnTo>
                        <a:pt x="11582" y="2929"/>
                      </a:lnTo>
                      <a:lnTo>
                        <a:pt x="11777" y="2707"/>
                      </a:lnTo>
                      <a:lnTo>
                        <a:pt x="11788" y="2679"/>
                      </a:lnTo>
                      <a:lnTo>
                        <a:pt x="11788" y="1389"/>
                      </a:lnTo>
                      <a:lnTo>
                        <a:pt x="11788" y="1389"/>
                      </a:lnTo>
                      <a:lnTo>
                        <a:pt x="11788" y="795"/>
                      </a:lnTo>
                      <a:lnTo>
                        <a:pt x="11682" y="74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29" name="Group 341">
                <a:extLst>
                  <a:ext uri="{FF2B5EF4-FFF2-40B4-BE49-F238E27FC236}">
                    <a16:creationId xmlns:a16="http://schemas.microsoft.com/office/drawing/2014/main" id="{0342E179-F3F2-2244-92B2-90851C93CD22}"/>
                  </a:ext>
                </a:extLst>
              </p:cNvPr>
              <p:cNvGrpSpPr/>
              <p:nvPr/>
            </p:nvGrpSpPr>
            <p:grpSpPr>
              <a:xfrm>
                <a:off x="9044868" y="3701422"/>
                <a:ext cx="460402" cy="235749"/>
                <a:chOff x="4846638" y="2724150"/>
                <a:chExt cx="588963" cy="358775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130" name="Freeform 108">
                  <a:extLst>
                    <a:ext uri="{FF2B5EF4-FFF2-40B4-BE49-F238E27FC236}">
                      <a16:creationId xmlns:a16="http://schemas.microsoft.com/office/drawing/2014/main" id="{32F4877E-A763-9141-9334-8B271C187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9038" y="2724150"/>
                  <a:ext cx="436563" cy="358775"/>
                </a:xfrm>
                <a:custGeom>
                  <a:avLst/>
                  <a:gdLst>
                    <a:gd name="T0" fmla="*/ 1373 w 1375"/>
                    <a:gd name="T1" fmla="*/ 188 h 1131"/>
                    <a:gd name="T2" fmla="*/ 1338 w 1375"/>
                    <a:gd name="T3" fmla="*/ 122 h 1131"/>
                    <a:gd name="T4" fmla="*/ 1268 w 1375"/>
                    <a:gd name="T5" fmla="*/ 138 h 1131"/>
                    <a:gd name="T6" fmla="*/ 1065 w 1375"/>
                    <a:gd name="T7" fmla="*/ 124 h 1131"/>
                    <a:gd name="T8" fmla="*/ 872 w 1375"/>
                    <a:gd name="T9" fmla="*/ 42 h 1131"/>
                    <a:gd name="T10" fmla="*/ 711 w 1375"/>
                    <a:gd name="T11" fmla="*/ 27 h 1131"/>
                    <a:gd name="T12" fmla="*/ 644 w 1375"/>
                    <a:gd name="T13" fmla="*/ 25 h 1131"/>
                    <a:gd name="T14" fmla="*/ 594 w 1375"/>
                    <a:gd name="T15" fmla="*/ 35 h 1131"/>
                    <a:gd name="T16" fmla="*/ 492 w 1375"/>
                    <a:gd name="T17" fmla="*/ 76 h 1131"/>
                    <a:gd name="T18" fmla="*/ 428 w 1375"/>
                    <a:gd name="T19" fmla="*/ 62 h 1131"/>
                    <a:gd name="T20" fmla="*/ 292 w 1375"/>
                    <a:gd name="T21" fmla="*/ 107 h 1131"/>
                    <a:gd name="T22" fmla="*/ 185 w 1375"/>
                    <a:gd name="T23" fmla="*/ 145 h 1131"/>
                    <a:gd name="T24" fmla="*/ 126 w 1375"/>
                    <a:gd name="T25" fmla="*/ 215 h 1131"/>
                    <a:gd name="T26" fmla="*/ 0 w 1375"/>
                    <a:gd name="T27" fmla="*/ 332 h 1131"/>
                    <a:gd name="T28" fmla="*/ 21 w 1375"/>
                    <a:gd name="T29" fmla="*/ 392 h 1131"/>
                    <a:gd name="T30" fmla="*/ 39 w 1375"/>
                    <a:gd name="T31" fmla="*/ 488 h 1131"/>
                    <a:gd name="T32" fmla="*/ 116 w 1375"/>
                    <a:gd name="T33" fmla="*/ 524 h 1131"/>
                    <a:gd name="T34" fmla="*/ 9 w 1375"/>
                    <a:gd name="T35" fmla="*/ 577 h 1131"/>
                    <a:gd name="T36" fmla="*/ 67 w 1375"/>
                    <a:gd name="T37" fmla="*/ 651 h 1131"/>
                    <a:gd name="T38" fmla="*/ 82 w 1375"/>
                    <a:gd name="T39" fmla="*/ 747 h 1131"/>
                    <a:gd name="T40" fmla="*/ 141 w 1375"/>
                    <a:gd name="T41" fmla="*/ 732 h 1131"/>
                    <a:gd name="T42" fmla="*/ 245 w 1375"/>
                    <a:gd name="T43" fmla="*/ 794 h 1131"/>
                    <a:gd name="T44" fmla="*/ 321 w 1375"/>
                    <a:gd name="T45" fmla="*/ 718 h 1131"/>
                    <a:gd name="T46" fmla="*/ 328 w 1375"/>
                    <a:gd name="T47" fmla="*/ 817 h 1131"/>
                    <a:gd name="T48" fmla="*/ 273 w 1375"/>
                    <a:gd name="T49" fmla="*/ 991 h 1131"/>
                    <a:gd name="T50" fmla="*/ 545 w 1375"/>
                    <a:gd name="T51" fmla="*/ 905 h 1131"/>
                    <a:gd name="T52" fmla="*/ 674 w 1375"/>
                    <a:gd name="T53" fmla="*/ 966 h 1131"/>
                    <a:gd name="T54" fmla="*/ 1026 w 1375"/>
                    <a:gd name="T55" fmla="*/ 1086 h 1131"/>
                    <a:gd name="T56" fmla="*/ 1262 w 1375"/>
                    <a:gd name="T57" fmla="*/ 1120 h 1131"/>
                    <a:gd name="T58" fmla="*/ 1336 w 1375"/>
                    <a:gd name="T59" fmla="*/ 950 h 1131"/>
                    <a:gd name="T60" fmla="*/ 1244 w 1375"/>
                    <a:gd name="T61" fmla="*/ 878 h 1131"/>
                    <a:gd name="T62" fmla="*/ 1199 w 1375"/>
                    <a:gd name="T63" fmla="*/ 798 h 1131"/>
                    <a:gd name="T64" fmla="*/ 1121 w 1375"/>
                    <a:gd name="T65" fmla="*/ 589 h 1131"/>
                    <a:gd name="T66" fmla="*/ 1067 w 1375"/>
                    <a:gd name="T67" fmla="*/ 496 h 1131"/>
                    <a:gd name="T68" fmla="*/ 1068 w 1375"/>
                    <a:gd name="T69" fmla="*/ 486 h 1131"/>
                    <a:gd name="T70" fmla="*/ 1072 w 1375"/>
                    <a:gd name="T71" fmla="*/ 451 h 1131"/>
                    <a:gd name="T72" fmla="*/ 1080 w 1375"/>
                    <a:gd name="T73" fmla="*/ 426 h 1131"/>
                    <a:gd name="T74" fmla="*/ 1086 w 1375"/>
                    <a:gd name="T75" fmla="*/ 416 h 1131"/>
                    <a:gd name="T76" fmla="*/ 1133 w 1375"/>
                    <a:gd name="T77" fmla="*/ 361 h 1131"/>
                    <a:gd name="T78" fmla="*/ 1254 w 1375"/>
                    <a:gd name="T79" fmla="*/ 348 h 1131"/>
                    <a:gd name="T80" fmla="*/ 1314 w 1375"/>
                    <a:gd name="T81" fmla="*/ 355 h 1131"/>
                    <a:gd name="T82" fmla="*/ 1362 w 1375"/>
                    <a:gd name="T83" fmla="*/ 318 h 1131"/>
                    <a:gd name="T84" fmla="*/ 1342 w 1375"/>
                    <a:gd name="T85" fmla="*/ 250 h 1131"/>
                    <a:gd name="T86" fmla="*/ 1351 w 1375"/>
                    <a:gd name="T87" fmla="*/ 218 h 1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375" h="1131">
                      <a:moveTo>
                        <a:pt x="1360" y="182"/>
                      </a:moveTo>
                      <a:lnTo>
                        <a:pt x="1373" y="188"/>
                      </a:lnTo>
                      <a:lnTo>
                        <a:pt x="1375" y="168"/>
                      </a:lnTo>
                      <a:lnTo>
                        <a:pt x="1338" y="122"/>
                      </a:lnTo>
                      <a:lnTo>
                        <a:pt x="1287" y="134"/>
                      </a:lnTo>
                      <a:lnTo>
                        <a:pt x="1268" y="138"/>
                      </a:lnTo>
                      <a:lnTo>
                        <a:pt x="1215" y="116"/>
                      </a:lnTo>
                      <a:lnTo>
                        <a:pt x="1065" y="124"/>
                      </a:lnTo>
                      <a:lnTo>
                        <a:pt x="954" y="51"/>
                      </a:lnTo>
                      <a:lnTo>
                        <a:pt x="872" y="42"/>
                      </a:lnTo>
                      <a:lnTo>
                        <a:pt x="761" y="0"/>
                      </a:lnTo>
                      <a:lnTo>
                        <a:pt x="711" y="27"/>
                      </a:lnTo>
                      <a:lnTo>
                        <a:pt x="664" y="8"/>
                      </a:lnTo>
                      <a:lnTo>
                        <a:pt x="644" y="25"/>
                      </a:lnTo>
                      <a:lnTo>
                        <a:pt x="614" y="11"/>
                      </a:lnTo>
                      <a:lnTo>
                        <a:pt x="594" y="35"/>
                      </a:lnTo>
                      <a:lnTo>
                        <a:pt x="625" y="68"/>
                      </a:lnTo>
                      <a:lnTo>
                        <a:pt x="492" y="76"/>
                      </a:lnTo>
                      <a:lnTo>
                        <a:pt x="465" y="86"/>
                      </a:lnTo>
                      <a:lnTo>
                        <a:pt x="428" y="62"/>
                      </a:lnTo>
                      <a:lnTo>
                        <a:pt x="388" y="106"/>
                      </a:lnTo>
                      <a:lnTo>
                        <a:pt x="292" y="107"/>
                      </a:lnTo>
                      <a:lnTo>
                        <a:pt x="249" y="134"/>
                      </a:lnTo>
                      <a:lnTo>
                        <a:pt x="185" y="145"/>
                      </a:lnTo>
                      <a:lnTo>
                        <a:pt x="183" y="194"/>
                      </a:lnTo>
                      <a:lnTo>
                        <a:pt x="126" y="215"/>
                      </a:lnTo>
                      <a:lnTo>
                        <a:pt x="10" y="272"/>
                      </a:lnTo>
                      <a:lnTo>
                        <a:pt x="0" y="332"/>
                      </a:lnTo>
                      <a:lnTo>
                        <a:pt x="51" y="371"/>
                      </a:lnTo>
                      <a:lnTo>
                        <a:pt x="21" y="392"/>
                      </a:lnTo>
                      <a:lnTo>
                        <a:pt x="18" y="461"/>
                      </a:lnTo>
                      <a:lnTo>
                        <a:pt x="39" y="488"/>
                      </a:lnTo>
                      <a:lnTo>
                        <a:pt x="109" y="510"/>
                      </a:lnTo>
                      <a:lnTo>
                        <a:pt x="116" y="524"/>
                      </a:lnTo>
                      <a:lnTo>
                        <a:pt x="53" y="544"/>
                      </a:lnTo>
                      <a:lnTo>
                        <a:pt x="9" y="577"/>
                      </a:lnTo>
                      <a:lnTo>
                        <a:pt x="14" y="601"/>
                      </a:lnTo>
                      <a:lnTo>
                        <a:pt x="67" y="651"/>
                      </a:lnTo>
                      <a:lnTo>
                        <a:pt x="75" y="737"/>
                      </a:lnTo>
                      <a:lnTo>
                        <a:pt x="82" y="747"/>
                      </a:lnTo>
                      <a:lnTo>
                        <a:pt x="102" y="757"/>
                      </a:lnTo>
                      <a:lnTo>
                        <a:pt x="141" y="732"/>
                      </a:lnTo>
                      <a:lnTo>
                        <a:pt x="215" y="808"/>
                      </a:lnTo>
                      <a:lnTo>
                        <a:pt x="245" y="794"/>
                      </a:lnTo>
                      <a:lnTo>
                        <a:pt x="261" y="754"/>
                      </a:lnTo>
                      <a:lnTo>
                        <a:pt x="321" y="718"/>
                      </a:lnTo>
                      <a:lnTo>
                        <a:pt x="345" y="754"/>
                      </a:lnTo>
                      <a:lnTo>
                        <a:pt x="328" y="817"/>
                      </a:lnTo>
                      <a:lnTo>
                        <a:pt x="302" y="860"/>
                      </a:lnTo>
                      <a:lnTo>
                        <a:pt x="273" y="991"/>
                      </a:lnTo>
                      <a:lnTo>
                        <a:pt x="491" y="861"/>
                      </a:lnTo>
                      <a:lnTo>
                        <a:pt x="545" y="905"/>
                      </a:lnTo>
                      <a:lnTo>
                        <a:pt x="642" y="921"/>
                      </a:lnTo>
                      <a:lnTo>
                        <a:pt x="674" y="966"/>
                      </a:lnTo>
                      <a:lnTo>
                        <a:pt x="960" y="1131"/>
                      </a:lnTo>
                      <a:lnTo>
                        <a:pt x="1026" y="1086"/>
                      </a:lnTo>
                      <a:lnTo>
                        <a:pt x="1182" y="1129"/>
                      </a:lnTo>
                      <a:lnTo>
                        <a:pt x="1262" y="1120"/>
                      </a:lnTo>
                      <a:lnTo>
                        <a:pt x="1318" y="1022"/>
                      </a:lnTo>
                      <a:lnTo>
                        <a:pt x="1336" y="950"/>
                      </a:lnTo>
                      <a:lnTo>
                        <a:pt x="1278" y="879"/>
                      </a:lnTo>
                      <a:lnTo>
                        <a:pt x="1244" y="878"/>
                      </a:lnTo>
                      <a:lnTo>
                        <a:pt x="1228" y="825"/>
                      </a:lnTo>
                      <a:lnTo>
                        <a:pt x="1199" y="798"/>
                      </a:lnTo>
                      <a:lnTo>
                        <a:pt x="1155" y="723"/>
                      </a:lnTo>
                      <a:lnTo>
                        <a:pt x="1121" y="589"/>
                      </a:lnTo>
                      <a:lnTo>
                        <a:pt x="1129" y="524"/>
                      </a:lnTo>
                      <a:lnTo>
                        <a:pt x="1067" y="496"/>
                      </a:lnTo>
                      <a:lnTo>
                        <a:pt x="1067" y="496"/>
                      </a:lnTo>
                      <a:lnTo>
                        <a:pt x="1068" y="486"/>
                      </a:lnTo>
                      <a:lnTo>
                        <a:pt x="1070" y="465"/>
                      </a:lnTo>
                      <a:lnTo>
                        <a:pt x="1072" y="451"/>
                      </a:lnTo>
                      <a:lnTo>
                        <a:pt x="1075" y="438"/>
                      </a:lnTo>
                      <a:lnTo>
                        <a:pt x="1080" y="426"/>
                      </a:lnTo>
                      <a:lnTo>
                        <a:pt x="1086" y="416"/>
                      </a:lnTo>
                      <a:lnTo>
                        <a:pt x="1086" y="416"/>
                      </a:lnTo>
                      <a:lnTo>
                        <a:pt x="1106" y="392"/>
                      </a:lnTo>
                      <a:lnTo>
                        <a:pt x="1133" y="361"/>
                      </a:lnTo>
                      <a:lnTo>
                        <a:pt x="1168" y="322"/>
                      </a:lnTo>
                      <a:lnTo>
                        <a:pt x="1254" y="348"/>
                      </a:lnTo>
                      <a:lnTo>
                        <a:pt x="1259" y="381"/>
                      </a:lnTo>
                      <a:lnTo>
                        <a:pt x="1314" y="355"/>
                      </a:lnTo>
                      <a:lnTo>
                        <a:pt x="1321" y="384"/>
                      </a:lnTo>
                      <a:lnTo>
                        <a:pt x="1362" y="318"/>
                      </a:lnTo>
                      <a:lnTo>
                        <a:pt x="1367" y="249"/>
                      </a:lnTo>
                      <a:lnTo>
                        <a:pt x="1342" y="250"/>
                      </a:lnTo>
                      <a:lnTo>
                        <a:pt x="1331" y="241"/>
                      </a:lnTo>
                      <a:lnTo>
                        <a:pt x="1351" y="218"/>
                      </a:lnTo>
                      <a:lnTo>
                        <a:pt x="1360" y="182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109">
                  <a:extLst>
                    <a:ext uri="{FF2B5EF4-FFF2-40B4-BE49-F238E27FC236}">
                      <a16:creationId xmlns:a16="http://schemas.microsoft.com/office/drawing/2014/main" id="{AAECCD5D-8BEA-F648-A58E-49E104549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6638" y="2914650"/>
                  <a:ext cx="133350" cy="125413"/>
                </a:xfrm>
                <a:custGeom>
                  <a:avLst/>
                  <a:gdLst>
                    <a:gd name="T0" fmla="*/ 383 w 419"/>
                    <a:gd name="T1" fmla="*/ 30 h 394"/>
                    <a:gd name="T2" fmla="*/ 419 w 419"/>
                    <a:gd name="T3" fmla="*/ 72 h 394"/>
                    <a:gd name="T4" fmla="*/ 417 w 419"/>
                    <a:gd name="T5" fmla="*/ 102 h 394"/>
                    <a:gd name="T6" fmla="*/ 384 w 419"/>
                    <a:gd name="T7" fmla="*/ 93 h 394"/>
                    <a:gd name="T8" fmla="*/ 354 w 419"/>
                    <a:gd name="T9" fmla="*/ 120 h 394"/>
                    <a:gd name="T10" fmla="*/ 327 w 419"/>
                    <a:gd name="T11" fmla="*/ 153 h 394"/>
                    <a:gd name="T12" fmla="*/ 281 w 419"/>
                    <a:gd name="T13" fmla="*/ 174 h 394"/>
                    <a:gd name="T14" fmla="*/ 271 w 419"/>
                    <a:gd name="T15" fmla="*/ 224 h 394"/>
                    <a:gd name="T16" fmla="*/ 171 w 419"/>
                    <a:gd name="T17" fmla="*/ 201 h 394"/>
                    <a:gd name="T18" fmla="*/ 148 w 419"/>
                    <a:gd name="T19" fmla="*/ 221 h 394"/>
                    <a:gd name="T20" fmla="*/ 139 w 419"/>
                    <a:gd name="T21" fmla="*/ 297 h 394"/>
                    <a:gd name="T22" fmla="*/ 66 w 419"/>
                    <a:gd name="T23" fmla="*/ 394 h 394"/>
                    <a:gd name="T24" fmla="*/ 26 w 419"/>
                    <a:gd name="T25" fmla="*/ 338 h 394"/>
                    <a:gd name="T26" fmla="*/ 48 w 419"/>
                    <a:gd name="T27" fmla="*/ 298 h 394"/>
                    <a:gd name="T28" fmla="*/ 109 w 419"/>
                    <a:gd name="T29" fmla="*/ 275 h 394"/>
                    <a:gd name="T30" fmla="*/ 112 w 419"/>
                    <a:gd name="T31" fmla="*/ 255 h 394"/>
                    <a:gd name="T32" fmla="*/ 37 w 419"/>
                    <a:gd name="T33" fmla="*/ 189 h 394"/>
                    <a:gd name="T34" fmla="*/ 0 w 419"/>
                    <a:gd name="T35" fmla="*/ 136 h 394"/>
                    <a:gd name="T36" fmla="*/ 57 w 419"/>
                    <a:gd name="T37" fmla="*/ 132 h 394"/>
                    <a:gd name="T38" fmla="*/ 9 w 419"/>
                    <a:gd name="T39" fmla="*/ 57 h 394"/>
                    <a:gd name="T40" fmla="*/ 26 w 419"/>
                    <a:gd name="T41" fmla="*/ 40 h 394"/>
                    <a:gd name="T42" fmla="*/ 93 w 419"/>
                    <a:gd name="T43" fmla="*/ 85 h 394"/>
                    <a:gd name="T44" fmla="*/ 100 w 419"/>
                    <a:gd name="T45" fmla="*/ 52 h 394"/>
                    <a:gd name="T46" fmla="*/ 146 w 419"/>
                    <a:gd name="T47" fmla="*/ 75 h 394"/>
                    <a:gd name="T48" fmla="*/ 113 w 419"/>
                    <a:gd name="T49" fmla="*/ 52 h 394"/>
                    <a:gd name="T50" fmla="*/ 185 w 419"/>
                    <a:gd name="T51" fmla="*/ 2 h 394"/>
                    <a:gd name="T52" fmla="*/ 236 w 419"/>
                    <a:gd name="T53" fmla="*/ 14 h 394"/>
                    <a:gd name="T54" fmla="*/ 349 w 419"/>
                    <a:gd name="T55" fmla="*/ 0 h 394"/>
                    <a:gd name="T56" fmla="*/ 383 w 419"/>
                    <a:gd name="T57" fmla="*/ 3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19" h="394">
                      <a:moveTo>
                        <a:pt x="383" y="30"/>
                      </a:moveTo>
                      <a:lnTo>
                        <a:pt x="419" y="72"/>
                      </a:lnTo>
                      <a:lnTo>
                        <a:pt x="417" y="102"/>
                      </a:lnTo>
                      <a:lnTo>
                        <a:pt x="384" y="93"/>
                      </a:lnTo>
                      <a:lnTo>
                        <a:pt x="354" y="120"/>
                      </a:lnTo>
                      <a:lnTo>
                        <a:pt x="327" y="153"/>
                      </a:lnTo>
                      <a:lnTo>
                        <a:pt x="281" y="174"/>
                      </a:lnTo>
                      <a:lnTo>
                        <a:pt x="271" y="224"/>
                      </a:lnTo>
                      <a:lnTo>
                        <a:pt x="171" y="201"/>
                      </a:lnTo>
                      <a:lnTo>
                        <a:pt x="148" y="221"/>
                      </a:lnTo>
                      <a:lnTo>
                        <a:pt x="139" y="297"/>
                      </a:lnTo>
                      <a:lnTo>
                        <a:pt x="66" y="394"/>
                      </a:lnTo>
                      <a:lnTo>
                        <a:pt x="26" y="338"/>
                      </a:lnTo>
                      <a:lnTo>
                        <a:pt x="48" y="298"/>
                      </a:lnTo>
                      <a:lnTo>
                        <a:pt x="109" y="275"/>
                      </a:lnTo>
                      <a:lnTo>
                        <a:pt x="112" y="255"/>
                      </a:lnTo>
                      <a:lnTo>
                        <a:pt x="37" y="189"/>
                      </a:lnTo>
                      <a:lnTo>
                        <a:pt x="0" y="136"/>
                      </a:lnTo>
                      <a:lnTo>
                        <a:pt x="57" y="132"/>
                      </a:lnTo>
                      <a:lnTo>
                        <a:pt x="9" y="57"/>
                      </a:lnTo>
                      <a:lnTo>
                        <a:pt x="26" y="40"/>
                      </a:lnTo>
                      <a:lnTo>
                        <a:pt x="93" y="85"/>
                      </a:lnTo>
                      <a:lnTo>
                        <a:pt x="100" y="52"/>
                      </a:lnTo>
                      <a:lnTo>
                        <a:pt x="146" y="75"/>
                      </a:lnTo>
                      <a:lnTo>
                        <a:pt x="113" y="52"/>
                      </a:lnTo>
                      <a:lnTo>
                        <a:pt x="185" y="2"/>
                      </a:lnTo>
                      <a:lnTo>
                        <a:pt x="236" y="14"/>
                      </a:lnTo>
                      <a:lnTo>
                        <a:pt x="349" y="0"/>
                      </a:lnTo>
                      <a:lnTo>
                        <a:pt x="383" y="3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Freeform 110">
                  <a:extLst>
                    <a:ext uri="{FF2B5EF4-FFF2-40B4-BE49-F238E27FC236}">
                      <a16:creationId xmlns:a16="http://schemas.microsoft.com/office/drawing/2014/main" id="{0462490F-354F-044B-ACC0-2B4736A1BF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8875" y="2900363"/>
                  <a:ext cx="23813" cy="26988"/>
                </a:xfrm>
                <a:custGeom>
                  <a:avLst/>
                  <a:gdLst>
                    <a:gd name="T0" fmla="*/ 49 w 73"/>
                    <a:gd name="T1" fmla="*/ 0 h 87"/>
                    <a:gd name="T2" fmla="*/ 73 w 73"/>
                    <a:gd name="T3" fmla="*/ 59 h 87"/>
                    <a:gd name="T4" fmla="*/ 43 w 73"/>
                    <a:gd name="T5" fmla="*/ 87 h 87"/>
                    <a:gd name="T6" fmla="*/ 3 w 73"/>
                    <a:gd name="T7" fmla="*/ 60 h 87"/>
                    <a:gd name="T8" fmla="*/ 0 w 73"/>
                    <a:gd name="T9" fmla="*/ 23 h 87"/>
                    <a:gd name="T10" fmla="*/ 49 w 73"/>
                    <a:gd name="T11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3" h="87">
                      <a:moveTo>
                        <a:pt x="49" y="0"/>
                      </a:moveTo>
                      <a:lnTo>
                        <a:pt x="73" y="59"/>
                      </a:lnTo>
                      <a:lnTo>
                        <a:pt x="43" y="87"/>
                      </a:lnTo>
                      <a:lnTo>
                        <a:pt x="3" y="60"/>
                      </a:lnTo>
                      <a:lnTo>
                        <a:pt x="0" y="2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3" name="Freeform 111">
                  <a:extLst>
                    <a:ext uri="{FF2B5EF4-FFF2-40B4-BE49-F238E27FC236}">
                      <a16:creationId xmlns:a16="http://schemas.microsoft.com/office/drawing/2014/main" id="{455356A2-6090-BA4B-BDB2-FE1059D88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7288" y="2832100"/>
                  <a:ext cx="22225" cy="19050"/>
                </a:xfrm>
                <a:custGeom>
                  <a:avLst/>
                  <a:gdLst>
                    <a:gd name="T0" fmla="*/ 0 w 70"/>
                    <a:gd name="T1" fmla="*/ 31 h 61"/>
                    <a:gd name="T2" fmla="*/ 7 w 70"/>
                    <a:gd name="T3" fmla="*/ 4 h 61"/>
                    <a:gd name="T4" fmla="*/ 64 w 70"/>
                    <a:gd name="T5" fmla="*/ 0 h 61"/>
                    <a:gd name="T6" fmla="*/ 70 w 70"/>
                    <a:gd name="T7" fmla="*/ 43 h 61"/>
                    <a:gd name="T8" fmla="*/ 37 w 70"/>
                    <a:gd name="T9" fmla="*/ 40 h 61"/>
                    <a:gd name="T10" fmla="*/ 37 w 70"/>
                    <a:gd name="T11" fmla="*/ 40 h 61"/>
                    <a:gd name="T12" fmla="*/ 36 w 70"/>
                    <a:gd name="T13" fmla="*/ 43 h 61"/>
                    <a:gd name="T14" fmla="*/ 32 w 70"/>
                    <a:gd name="T15" fmla="*/ 49 h 61"/>
                    <a:gd name="T16" fmla="*/ 27 w 70"/>
                    <a:gd name="T17" fmla="*/ 55 h 61"/>
                    <a:gd name="T18" fmla="*/ 23 w 70"/>
                    <a:gd name="T19" fmla="*/ 59 h 61"/>
                    <a:gd name="T20" fmla="*/ 20 w 70"/>
                    <a:gd name="T21" fmla="*/ 60 h 61"/>
                    <a:gd name="T22" fmla="*/ 20 w 70"/>
                    <a:gd name="T23" fmla="*/ 60 h 61"/>
                    <a:gd name="T24" fmla="*/ 18 w 70"/>
                    <a:gd name="T25" fmla="*/ 61 h 61"/>
                    <a:gd name="T26" fmla="*/ 17 w 70"/>
                    <a:gd name="T27" fmla="*/ 60 h 61"/>
                    <a:gd name="T28" fmla="*/ 13 w 70"/>
                    <a:gd name="T29" fmla="*/ 57 h 61"/>
                    <a:gd name="T30" fmla="*/ 9 w 70"/>
                    <a:gd name="T31" fmla="*/ 52 h 61"/>
                    <a:gd name="T32" fmla="*/ 7 w 70"/>
                    <a:gd name="T33" fmla="*/ 47 h 61"/>
                    <a:gd name="T34" fmla="*/ 2 w 70"/>
                    <a:gd name="T35" fmla="*/ 35 h 61"/>
                    <a:gd name="T36" fmla="*/ 0 w 70"/>
                    <a:gd name="T37" fmla="*/ 31 h 61"/>
                    <a:gd name="T38" fmla="*/ 0 w 70"/>
                    <a:gd name="T39" fmla="*/ 3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61">
                      <a:moveTo>
                        <a:pt x="0" y="31"/>
                      </a:moveTo>
                      <a:lnTo>
                        <a:pt x="7" y="4"/>
                      </a:lnTo>
                      <a:lnTo>
                        <a:pt x="64" y="0"/>
                      </a:lnTo>
                      <a:lnTo>
                        <a:pt x="70" y="43"/>
                      </a:lnTo>
                      <a:lnTo>
                        <a:pt x="37" y="40"/>
                      </a:lnTo>
                      <a:lnTo>
                        <a:pt x="37" y="40"/>
                      </a:lnTo>
                      <a:lnTo>
                        <a:pt x="36" y="43"/>
                      </a:lnTo>
                      <a:lnTo>
                        <a:pt x="32" y="49"/>
                      </a:lnTo>
                      <a:lnTo>
                        <a:pt x="27" y="55"/>
                      </a:lnTo>
                      <a:lnTo>
                        <a:pt x="23" y="59"/>
                      </a:lnTo>
                      <a:lnTo>
                        <a:pt x="20" y="60"/>
                      </a:lnTo>
                      <a:lnTo>
                        <a:pt x="20" y="60"/>
                      </a:lnTo>
                      <a:lnTo>
                        <a:pt x="18" y="61"/>
                      </a:lnTo>
                      <a:lnTo>
                        <a:pt x="17" y="60"/>
                      </a:lnTo>
                      <a:lnTo>
                        <a:pt x="13" y="57"/>
                      </a:lnTo>
                      <a:lnTo>
                        <a:pt x="9" y="52"/>
                      </a:lnTo>
                      <a:lnTo>
                        <a:pt x="7" y="47"/>
                      </a:lnTo>
                      <a:lnTo>
                        <a:pt x="2" y="35"/>
                      </a:lnTo>
                      <a:lnTo>
                        <a:pt x="0" y="31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4" name="Freeform 112">
                  <a:extLst>
                    <a:ext uri="{FF2B5EF4-FFF2-40B4-BE49-F238E27FC236}">
                      <a16:creationId xmlns:a16="http://schemas.microsoft.com/office/drawing/2014/main" id="{747027E3-62F4-B046-90A8-A87210A70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5688" y="2840038"/>
                  <a:ext cx="87313" cy="60325"/>
                </a:xfrm>
                <a:custGeom>
                  <a:avLst/>
                  <a:gdLst>
                    <a:gd name="T0" fmla="*/ 11 w 274"/>
                    <a:gd name="T1" fmla="*/ 95 h 190"/>
                    <a:gd name="T2" fmla="*/ 0 w 274"/>
                    <a:gd name="T3" fmla="*/ 72 h 190"/>
                    <a:gd name="T4" fmla="*/ 57 w 274"/>
                    <a:gd name="T5" fmla="*/ 55 h 190"/>
                    <a:gd name="T6" fmla="*/ 97 w 274"/>
                    <a:gd name="T7" fmla="*/ 54 h 190"/>
                    <a:gd name="T8" fmla="*/ 127 w 274"/>
                    <a:gd name="T9" fmla="*/ 27 h 190"/>
                    <a:gd name="T10" fmla="*/ 143 w 274"/>
                    <a:gd name="T11" fmla="*/ 0 h 190"/>
                    <a:gd name="T12" fmla="*/ 223 w 274"/>
                    <a:gd name="T13" fmla="*/ 6 h 190"/>
                    <a:gd name="T14" fmla="*/ 254 w 274"/>
                    <a:gd name="T15" fmla="*/ 49 h 190"/>
                    <a:gd name="T16" fmla="*/ 274 w 274"/>
                    <a:gd name="T17" fmla="*/ 102 h 190"/>
                    <a:gd name="T18" fmla="*/ 258 w 274"/>
                    <a:gd name="T19" fmla="*/ 113 h 190"/>
                    <a:gd name="T20" fmla="*/ 241 w 274"/>
                    <a:gd name="T21" fmla="*/ 96 h 190"/>
                    <a:gd name="T22" fmla="*/ 214 w 274"/>
                    <a:gd name="T23" fmla="*/ 116 h 190"/>
                    <a:gd name="T24" fmla="*/ 192 w 274"/>
                    <a:gd name="T25" fmla="*/ 156 h 190"/>
                    <a:gd name="T26" fmla="*/ 172 w 274"/>
                    <a:gd name="T27" fmla="*/ 190 h 190"/>
                    <a:gd name="T28" fmla="*/ 132 w 274"/>
                    <a:gd name="T29" fmla="*/ 190 h 190"/>
                    <a:gd name="T30" fmla="*/ 98 w 274"/>
                    <a:gd name="T31" fmla="*/ 161 h 190"/>
                    <a:gd name="T32" fmla="*/ 104 w 274"/>
                    <a:gd name="T33" fmla="*/ 111 h 190"/>
                    <a:gd name="T34" fmla="*/ 52 w 274"/>
                    <a:gd name="T35" fmla="*/ 101 h 190"/>
                    <a:gd name="T36" fmla="*/ 11 w 274"/>
                    <a:gd name="T37" fmla="*/ 95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" h="190">
                      <a:moveTo>
                        <a:pt x="11" y="95"/>
                      </a:moveTo>
                      <a:lnTo>
                        <a:pt x="0" y="72"/>
                      </a:lnTo>
                      <a:lnTo>
                        <a:pt x="57" y="55"/>
                      </a:lnTo>
                      <a:lnTo>
                        <a:pt x="97" y="54"/>
                      </a:lnTo>
                      <a:lnTo>
                        <a:pt x="127" y="27"/>
                      </a:lnTo>
                      <a:lnTo>
                        <a:pt x="143" y="0"/>
                      </a:lnTo>
                      <a:lnTo>
                        <a:pt x="223" y="6"/>
                      </a:lnTo>
                      <a:lnTo>
                        <a:pt x="254" y="49"/>
                      </a:lnTo>
                      <a:lnTo>
                        <a:pt x="274" y="102"/>
                      </a:lnTo>
                      <a:lnTo>
                        <a:pt x="258" y="113"/>
                      </a:lnTo>
                      <a:lnTo>
                        <a:pt x="241" y="96"/>
                      </a:lnTo>
                      <a:lnTo>
                        <a:pt x="214" y="116"/>
                      </a:lnTo>
                      <a:lnTo>
                        <a:pt x="192" y="156"/>
                      </a:lnTo>
                      <a:lnTo>
                        <a:pt x="172" y="190"/>
                      </a:lnTo>
                      <a:lnTo>
                        <a:pt x="132" y="190"/>
                      </a:lnTo>
                      <a:lnTo>
                        <a:pt x="98" y="161"/>
                      </a:lnTo>
                      <a:lnTo>
                        <a:pt x="104" y="111"/>
                      </a:lnTo>
                      <a:lnTo>
                        <a:pt x="52" y="101"/>
                      </a:lnTo>
                      <a:lnTo>
                        <a:pt x="11" y="9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5" name="Freeform 113">
                <a:extLst>
                  <a:ext uri="{FF2B5EF4-FFF2-40B4-BE49-F238E27FC236}">
                    <a16:creationId xmlns:a16="http://schemas.microsoft.com/office/drawing/2014/main" id="{280E5809-A82C-A142-901C-E885877EE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5373" y="3880842"/>
                <a:ext cx="564644" cy="270173"/>
              </a:xfrm>
              <a:custGeom>
                <a:avLst/>
                <a:gdLst>
                  <a:gd name="T0" fmla="*/ 545 w 2273"/>
                  <a:gd name="T1" fmla="*/ 975 h 1292"/>
                  <a:gd name="T2" fmla="*/ 869 w 2273"/>
                  <a:gd name="T3" fmla="*/ 973 h 1292"/>
                  <a:gd name="T4" fmla="*/ 1184 w 2273"/>
                  <a:gd name="T5" fmla="*/ 952 h 1292"/>
                  <a:gd name="T6" fmla="*/ 1453 w 2273"/>
                  <a:gd name="T7" fmla="*/ 1096 h 1292"/>
                  <a:gd name="T8" fmla="*/ 1752 w 2273"/>
                  <a:gd name="T9" fmla="*/ 1292 h 1292"/>
                  <a:gd name="T10" fmla="*/ 1992 w 2273"/>
                  <a:gd name="T11" fmla="*/ 1277 h 1292"/>
                  <a:gd name="T12" fmla="*/ 2111 w 2273"/>
                  <a:gd name="T13" fmla="*/ 1165 h 1292"/>
                  <a:gd name="T14" fmla="*/ 2229 w 2273"/>
                  <a:gd name="T15" fmla="*/ 974 h 1292"/>
                  <a:gd name="T16" fmla="*/ 2138 w 2273"/>
                  <a:gd name="T17" fmla="*/ 718 h 1292"/>
                  <a:gd name="T18" fmla="*/ 2266 w 2273"/>
                  <a:gd name="T19" fmla="*/ 650 h 1292"/>
                  <a:gd name="T20" fmla="*/ 2215 w 2273"/>
                  <a:gd name="T21" fmla="*/ 425 h 1292"/>
                  <a:gd name="T22" fmla="*/ 2111 w 2273"/>
                  <a:gd name="T23" fmla="*/ 204 h 1292"/>
                  <a:gd name="T24" fmla="*/ 2018 w 2273"/>
                  <a:gd name="T25" fmla="*/ 259 h 1292"/>
                  <a:gd name="T26" fmla="*/ 1782 w 2273"/>
                  <a:gd name="T27" fmla="*/ 225 h 1292"/>
                  <a:gd name="T28" fmla="*/ 1430 w 2273"/>
                  <a:gd name="T29" fmla="*/ 105 h 1292"/>
                  <a:gd name="T30" fmla="*/ 1301 w 2273"/>
                  <a:gd name="T31" fmla="*/ 44 h 1292"/>
                  <a:gd name="T32" fmla="*/ 1029 w 2273"/>
                  <a:gd name="T33" fmla="*/ 130 h 1292"/>
                  <a:gd name="T34" fmla="*/ 1033 w 2273"/>
                  <a:gd name="T35" fmla="*/ 531 h 1292"/>
                  <a:gd name="T36" fmla="*/ 953 w 2273"/>
                  <a:gd name="T37" fmla="*/ 631 h 1292"/>
                  <a:gd name="T38" fmla="*/ 844 w 2273"/>
                  <a:gd name="T39" fmla="*/ 652 h 1292"/>
                  <a:gd name="T40" fmla="*/ 717 w 2273"/>
                  <a:gd name="T41" fmla="*/ 573 h 1292"/>
                  <a:gd name="T42" fmla="*/ 693 w 2273"/>
                  <a:gd name="T43" fmla="*/ 514 h 1292"/>
                  <a:gd name="T44" fmla="*/ 656 w 2273"/>
                  <a:gd name="T45" fmla="*/ 448 h 1292"/>
                  <a:gd name="T46" fmla="*/ 659 w 2273"/>
                  <a:gd name="T47" fmla="*/ 531 h 1292"/>
                  <a:gd name="T48" fmla="*/ 646 w 2273"/>
                  <a:gd name="T49" fmla="*/ 435 h 1292"/>
                  <a:gd name="T50" fmla="*/ 511 w 2273"/>
                  <a:gd name="T51" fmla="*/ 307 h 1292"/>
                  <a:gd name="T52" fmla="*/ 490 w 2273"/>
                  <a:gd name="T53" fmla="*/ 226 h 1292"/>
                  <a:gd name="T54" fmla="*/ 367 w 2273"/>
                  <a:gd name="T55" fmla="*/ 294 h 1292"/>
                  <a:gd name="T56" fmla="*/ 172 w 2273"/>
                  <a:gd name="T57" fmla="*/ 403 h 1292"/>
                  <a:gd name="T58" fmla="*/ 133 w 2273"/>
                  <a:gd name="T59" fmla="*/ 602 h 1292"/>
                  <a:gd name="T60" fmla="*/ 0 w 2273"/>
                  <a:gd name="T61" fmla="*/ 846 h 1292"/>
                  <a:gd name="T62" fmla="*/ 62 w 2273"/>
                  <a:gd name="T63" fmla="*/ 1113 h 1292"/>
                  <a:gd name="T64" fmla="*/ 407 w 2273"/>
                  <a:gd name="T65" fmla="*/ 994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73" h="1292">
                    <a:moveTo>
                      <a:pt x="407" y="994"/>
                    </a:moveTo>
                    <a:lnTo>
                      <a:pt x="545" y="975"/>
                    </a:lnTo>
                    <a:lnTo>
                      <a:pt x="665" y="996"/>
                    </a:lnTo>
                    <a:lnTo>
                      <a:pt x="869" y="973"/>
                    </a:lnTo>
                    <a:lnTo>
                      <a:pt x="1069" y="1002"/>
                    </a:lnTo>
                    <a:lnTo>
                      <a:pt x="1184" y="952"/>
                    </a:lnTo>
                    <a:lnTo>
                      <a:pt x="1292" y="1071"/>
                    </a:lnTo>
                    <a:lnTo>
                      <a:pt x="1453" y="1096"/>
                    </a:lnTo>
                    <a:lnTo>
                      <a:pt x="1632" y="1245"/>
                    </a:lnTo>
                    <a:lnTo>
                      <a:pt x="1752" y="1292"/>
                    </a:lnTo>
                    <a:lnTo>
                      <a:pt x="1885" y="1220"/>
                    </a:lnTo>
                    <a:lnTo>
                      <a:pt x="1992" y="1277"/>
                    </a:lnTo>
                    <a:lnTo>
                      <a:pt x="2067" y="1254"/>
                    </a:lnTo>
                    <a:lnTo>
                      <a:pt x="2111" y="1165"/>
                    </a:lnTo>
                    <a:lnTo>
                      <a:pt x="2208" y="1098"/>
                    </a:lnTo>
                    <a:lnTo>
                      <a:pt x="2229" y="974"/>
                    </a:lnTo>
                    <a:lnTo>
                      <a:pt x="2166" y="868"/>
                    </a:lnTo>
                    <a:lnTo>
                      <a:pt x="2138" y="718"/>
                    </a:lnTo>
                    <a:lnTo>
                      <a:pt x="2177" y="678"/>
                    </a:lnTo>
                    <a:lnTo>
                      <a:pt x="2266" y="650"/>
                    </a:lnTo>
                    <a:lnTo>
                      <a:pt x="2273" y="468"/>
                    </a:lnTo>
                    <a:lnTo>
                      <a:pt x="2215" y="425"/>
                    </a:lnTo>
                    <a:lnTo>
                      <a:pt x="2223" y="225"/>
                    </a:lnTo>
                    <a:lnTo>
                      <a:pt x="2111" y="204"/>
                    </a:lnTo>
                    <a:lnTo>
                      <a:pt x="2074" y="161"/>
                    </a:lnTo>
                    <a:lnTo>
                      <a:pt x="2018" y="259"/>
                    </a:lnTo>
                    <a:lnTo>
                      <a:pt x="1938" y="268"/>
                    </a:lnTo>
                    <a:lnTo>
                      <a:pt x="1782" y="225"/>
                    </a:lnTo>
                    <a:lnTo>
                      <a:pt x="1716" y="270"/>
                    </a:lnTo>
                    <a:lnTo>
                      <a:pt x="1430" y="105"/>
                    </a:lnTo>
                    <a:lnTo>
                      <a:pt x="1398" y="60"/>
                    </a:lnTo>
                    <a:lnTo>
                      <a:pt x="1301" y="44"/>
                    </a:lnTo>
                    <a:lnTo>
                      <a:pt x="1247" y="0"/>
                    </a:lnTo>
                    <a:lnTo>
                      <a:pt x="1029" y="130"/>
                    </a:lnTo>
                    <a:lnTo>
                      <a:pt x="1043" y="445"/>
                    </a:lnTo>
                    <a:lnTo>
                      <a:pt x="1033" y="531"/>
                    </a:lnTo>
                    <a:lnTo>
                      <a:pt x="963" y="587"/>
                    </a:lnTo>
                    <a:lnTo>
                      <a:pt x="953" y="631"/>
                    </a:lnTo>
                    <a:lnTo>
                      <a:pt x="927" y="628"/>
                    </a:lnTo>
                    <a:lnTo>
                      <a:pt x="844" y="652"/>
                    </a:lnTo>
                    <a:lnTo>
                      <a:pt x="747" y="616"/>
                    </a:lnTo>
                    <a:lnTo>
                      <a:pt x="717" y="573"/>
                    </a:lnTo>
                    <a:lnTo>
                      <a:pt x="703" y="547"/>
                    </a:lnTo>
                    <a:lnTo>
                      <a:pt x="693" y="514"/>
                    </a:lnTo>
                    <a:lnTo>
                      <a:pt x="686" y="487"/>
                    </a:lnTo>
                    <a:lnTo>
                      <a:pt x="656" y="448"/>
                    </a:lnTo>
                    <a:lnTo>
                      <a:pt x="649" y="465"/>
                    </a:lnTo>
                    <a:lnTo>
                      <a:pt x="659" y="531"/>
                    </a:lnTo>
                    <a:lnTo>
                      <a:pt x="629" y="512"/>
                    </a:lnTo>
                    <a:lnTo>
                      <a:pt x="646" y="435"/>
                    </a:lnTo>
                    <a:lnTo>
                      <a:pt x="541" y="346"/>
                    </a:lnTo>
                    <a:lnTo>
                      <a:pt x="511" y="307"/>
                    </a:lnTo>
                    <a:lnTo>
                      <a:pt x="507" y="243"/>
                    </a:lnTo>
                    <a:lnTo>
                      <a:pt x="490" y="226"/>
                    </a:lnTo>
                    <a:lnTo>
                      <a:pt x="448" y="258"/>
                    </a:lnTo>
                    <a:lnTo>
                      <a:pt x="367" y="294"/>
                    </a:lnTo>
                    <a:lnTo>
                      <a:pt x="287" y="296"/>
                    </a:lnTo>
                    <a:lnTo>
                      <a:pt x="172" y="403"/>
                    </a:lnTo>
                    <a:lnTo>
                      <a:pt x="136" y="473"/>
                    </a:lnTo>
                    <a:lnTo>
                      <a:pt x="133" y="602"/>
                    </a:lnTo>
                    <a:lnTo>
                      <a:pt x="45" y="739"/>
                    </a:lnTo>
                    <a:lnTo>
                      <a:pt x="0" y="846"/>
                    </a:lnTo>
                    <a:lnTo>
                      <a:pt x="4" y="989"/>
                    </a:lnTo>
                    <a:lnTo>
                      <a:pt x="62" y="1113"/>
                    </a:lnTo>
                    <a:lnTo>
                      <a:pt x="296" y="977"/>
                    </a:lnTo>
                    <a:lnTo>
                      <a:pt x="407" y="99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14">
                <a:extLst>
                  <a:ext uri="{FF2B5EF4-FFF2-40B4-BE49-F238E27FC236}">
                    <a16:creationId xmlns:a16="http://schemas.microsoft.com/office/drawing/2014/main" id="{3EFABCFA-BFE3-5D4B-9DE1-F0A7F66B9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1505" y="4080081"/>
                <a:ext cx="419450" cy="287906"/>
              </a:xfrm>
              <a:custGeom>
                <a:avLst/>
                <a:gdLst>
                  <a:gd name="T0" fmla="*/ 249 w 1690"/>
                  <a:gd name="T1" fmla="*/ 694 h 1384"/>
                  <a:gd name="T2" fmla="*/ 333 w 1690"/>
                  <a:gd name="T3" fmla="*/ 720 h 1384"/>
                  <a:gd name="T4" fmla="*/ 462 w 1690"/>
                  <a:gd name="T5" fmla="*/ 718 h 1384"/>
                  <a:gd name="T6" fmla="*/ 557 w 1690"/>
                  <a:gd name="T7" fmla="*/ 833 h 1384"/>
                  <a:gd name="T8" fmla="*/ 514 w 1690"/>
                  <a:gd name="T9" fmla="*/ 957 h 1384"/>
                  <a:gd name="T10" fmla="*/ 555 w 1690"/>
                  <a:gd name="T11" fmla="*/ 1098 h 1384"/>
                  <a:gd name="T12" fmla="*/ 595 w 1690"/>
                  <a:gd name="T13" fmla="*/ 1094 h 1384"/>
                  <a:gd name="T14" fmla="*/ 680 w 1690"/>
                  <a:gd name="T15" fmla="*/ 1151 h 1384"/>
                  <a:gd name="T16" fmla="*/ 788 w 1690"/>
                  <a:gd name="T17" fmla="*/ 1251 h 1384"/>
                  <a:gd name="T18" fmla="*/ 789 w 1690"/>
                  <a:gd name="T19" fmla="*/ 1384 h 1384"/>
                  <a:gd name="T20" fmla="*/ 819 w 1690"/>
                  <a:gd name="T21" fmla="*/ 1357 h 1384"/>
                  <a:gd name="T22" fmla="*/ 966 w 1690"/>
                  <a:gd name="T23" fmla="*/ 1342 h 1384"/>
                  <a:gd name="T24" fmla="*/ 1045 w 1690"/>
                  <a:gd name="T25" fmla="*/ 1316 h 1384"/>
                  <a:gd name="T26" fmla="*/ 1089 w 1690"/>
                  <a:gd name="T27" fmla="*/ 1195 h 1384"/>
                  <a:gd name="T28" fmla="*/ 1142 w 1690"/>
                  <a:gd name="T29" fmla="*/ 1186 h 1384"/>
                  <a:gd name="T30" fmla="*/ 1138 w 1690"/>
                  <a:gd name="T31" fmla="*/ 1155 h 1384"/>
                  <a:gd name="T32" fmla="*/ 1266 w 1690"/>
                  <a:gd name="T33" fmla="*/ 1092 h 1384"/>
                  <a:gd name="T34" fmla="*/ 1319 w 1690"/>
                  <a:gd name="T35" fmla="*/ 1140 h 1384"/>
                  <a:gd name="T36" fmla="*/ 1346 w 1690"/>
                  <a:gd name="T37" fmla="*/ 1122 h 1384"/>
                  <a:gd name="T38" fmla="*/ 1323 w 1690"/>
                  <a:gd name="T39" fmla="*/ 989 h 1384"/>
                  <a:gd name="T40" fmla="*/ 1414 w 1690"/>
                  <a:gd name="T41" fmla="*/ 772 h 1384"/>
                  <a:gd name="T42" fmla="*/ 1466 w 1690"/>
                  <a:gd name="T43" fmla="*/ 723 h 1384"/>
                  <a:gd name="T44" fmla="*/ 1538 w 1690"/>
                  <a:gd name="T45" fmla="*/ 726 h 1384"/>
                  <a:gd name="T46" fmla="*/ 1556 w 1690"/>
                  <a:gd name="T47" fmla="*/ 659 h 1384"/>
                  <a:gd name="T48" fmla="*/ 1652 w 1690"/>
                  <a:gd name="T49" fmla="*/ 650 h 1384"/>
                  <a:gd name="T50" fmla="*/ 1666 w 1690"/>
                  <a:gd name="T51" fmla="*/ 566 h 1384"/>
                  <a:gd name="T52" fmla="*/ 1607 w 1690"/>
                  <a:gd name="T53" fmla="*/ 536 h 1384"/>
                  <a:gd name="T54" fmla="*/ 1690 w 1690"/>
                  <a:gd name="T55" fmla="*/ 340 h 1384"/>
                  <a:gd name="T56" fmla="*/ 1570 w 1690"/>
                  <a:gd name="T57" fmla="*/ 293 h 1384"/>
                  <a:gd name="T58" fmla="*/ 1391 w 1690"/>
                  <a:gd name="T59" fmla="*/ 144 h 1384"/>
                  <a:gd name="T60" fmla="*/ 1230 w 1690"/>
                  <a:gd name="T61" fmla="*/ 119 h 1384"/>
                  <a:gd name="T62" fmla="*/ 1122 w 1690"/>
                  <a:gd name="T63" fmla="*/ 0 h 1384"/>
                  <a:gd name="T64" fmla="*/ 1007 w 1690"/>
                  <a:gd name="T65" fmla="*/ 50 h 1384"/>
                  <a:gd name="T66" fmla="*/ 807 w 1690"/>
                  <a:gd name="T67" fmla="*/ 21 h 1384"/>
                  <a:gd name="T68" fmla="*/ 603 w 1690"/>
                  <a:gd name="T69" fmla="*/ 44 h 1384"/>
                  <a:gd name="T70" fmla="*/ 483 w 1690"/>
                  <a:gd name="T71" fmla="*/ 23 h 1384"/>
                  <a:gd name="T72" fmla="*/ 345 w 1690"/>
                  <a:gd name="T73" fmla="*/ 42 h 1384"/>
                  <a:gd name="T74" fmla="*/ 234 w 1690"/>
                  <a:gd name="T75" fmla="*/ 25 h 1384"/>
                  <a:gd name="T76" fmla="*/ 0 w 1690"/>
                  <a:gd name="T77" fmla="*/ 161 h 1384"/>
                  <a:gd name="T78" fmla="*/ 8 w 1690"/>
                  <a:gd name="T79" fmla="*/ 321 h 1384"/>
                  <a:gd name="T80" fmla="*/ 59 w 1690"/>
                  <a:gd name="T81" fmla="*/ 396 h 1384"/>
                  <a:gd name="T82" fmla="*/ 66 w 1690"/>
                  <a:gd name="T83" fmla="*/ 467 h 1384"/>
                  <a:gd name="T84" fmla="*/ 40 w 1690"/>
                  <a:gd name="T85" fmla="*/ 566 h 1384"/>
                  <a:gd name="T86" fmla="*/ 94 w 1690"/>
                  <a:gd name="T87" fmla="*/ 619 h 1384"/>
                  <a:gd name="T88" fmla="*/ 137 w 1690"/>
                  <a:gd name="T89" fmla="*/ 619 h 1384"/>
                  <a:gd name="T90" fmla="*/ 249 w 1690"/>
                  <a:gd name="T91" fmla="*/ 694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90" h="1384">
                    <a:moveTo>
                      <a:pt x="249" y="694"/>
                    </a:moveTo>
                    <a:lnTo>
                      <a:pt x="333" y="720"/>
                    </a:lnTo>
                    <a:lnTo>
                      <a:pt x="462" y="718"/>
                    </a:lnTo>
                    <a:lnTo>
                      <a:pt x="557" y="833"/>
                    </a:lnTo>
                    <a:lnTo>
                      <a:pt x="514" y="957"/>
                    </a:lnTo>
                    <a:lnTo>
                      <a:pt x="555" y="1098"/>
                    </a:lnTo>
                    <a:lnTo>
                      <a:pt x="595" y="1094"/>
                    </a:lnTo>
                    <a:lnTo>
                      <a:pt x="680" y="1151"/>
                    </a:lnTo>
                    <a:lnTo>
                      <a:pt x="788" y="1251"/>
                    </a:lnTo>
                    <a:lnTo>
                      <a:pt x="789" y="1384"/>
                    </a:lnTo>
                    <a:lnTo>
                      <a:pt x="819" y="1357"/>
                    </a:lnTo>
                    <a:lnTo>
                      <a:pt x="966" y="1342"/>
                    </a:lnTo>
                    <a:lnTo>
                      <a:pt x="1045" y="1316"/>
                    </a:lnTo>
                    <a:lnTo>
                      <a:pt x="1089" y="1195"/>
                    </a:lnTo>
                    <a:lnTo>
                      <a:pt x="1142" y="1186"/>
                    </a:lnTo>
                    <a:lnTo>
                      <a:pt x="1138" y="1155"/>
                    </a:lnTo>
                    <a:lnTo>
                      <a:pt x="1266" y="1092"/>
                    </a:lnTo>
                    <a:lnTo>
                      <a:pt x="1319" y="1140"/>
                    </a:lnTo>
                    <a:lnTo>
                      <a:pt x="1346" y="1122"/>
                    </a:lnTo>
                    <a:lnTo>
                      <a:pt x="1323" y="989"/>
                    </a:lnTo>
                    <a:lnTo>
                      <a:pt x="1414" y="772"/>
                    </a:lnTo>
                    <a:lnTo>
                      <a:pt x="1466" y="723"/>
                    </a:lnTo>
                    <a:lnTo>
                      <a:pt x="1538" y="726"/>
                    </a:lnTo>
                    <a:lnTo>
                      <a:pt x="1556" y="659"/>
                    </a:lnTo>
                    <a:lnTo>
                      <a:pt x="1652" y="650"/>
                    </a:lnTo>
                    <a:lnTo>
                      <a:pt x="1666" y="566"/>
                    </a:lnTo>
                    <a:lnTo>
                      <a:pt x="1607" y="536"/>
                    </a:lnTo>
                    <a:lnTo>
                      <a:pt x="1690" y="340"/>
                    </a:lnTo>
                    <a:lnTo>
                      <a:pt x="1570" y="293"/>
                    </a:lnTo>
                    <a:lnTo>
                      <a:pt x="1391" y="144"/>
                    </a:lnTo>
                    <a:lnTo>
                      <a:pt x="1230" y="119"/>
                    </a:lnTo>
                    <a:lnTo>
                      <a:pt x="1122" y="0"/>
                    </a:lnTo>
                    <a:lnTo>
                      <a:pt x="1007" y="50"/>
                    </a:lnTo>
                    <a:lnTo>
                      <a:pt x="807" y="21"/>
                    </a:lnTo>
                    <a:lnTo>
                      <a:pt x="603" y="44"/>
                    </a:lnTo>
                    <a:lnTo>
                      <a:pt x="483" y="23"/>
                    </a:lnTo>
                    <a:lnTo>
                      <a:pt x="345" y="42"/>
                    </a:lnTo>
                    <a:lnTo>
                      <a:pt x="234" y="25"/>
                    </a:lnTo>
                    <a:lnTo>
                      <a:pt x="0" y="161"/>
                    </a:lnTo>
                    <a:lnTo>
                      <a:pt x="8" y="321"/>
                    </a:lnTo>
                    <a:lnTo>
                      <a:pt x="59" y="396"/>
                    </a:lnTo>
                    <a:lnTo>
                      <a:pt x="66" y="467"/>
                    </a:lnTo>
                    <a:lnTo>
                      <a:pt x="40" y="566"/>
                    </a:lnTo>
                    <a:lnTo>
                      <a:pt x="94" y="619"/>
                    </a:lnTo>
                    <a:lnTo>
                      <a:pt x="137" y="619"/>
                    </a:lnTo>
                    <a:lnTo>
                      <a:pt x="249" y="69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15">
                <a:extLst>
                  <a:ext uri="{FF2B5EF4-FFF2-40B4-BE49-F238E27FC236}">
                    <a16:creationId xmlns:a16="http://schemas.microsoft.com/office/drawing/2014/main" id="{DEB33805-EF1A-2243-8FA4-F675B747E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5314" y="4110332"/>
                <a:ext cx="713562" cy="518440"/>
              </a:xfrm>
              <a:custGeom>
                <a:avLst/>
                <a:gdLst>
                  <a:gd name="T0" fmla="*/ 1268 w 2872"/>
                  <a:gd name="T1" fmla="*/ 179 h 2487"/>
                  <a:gd name="T2" fmla="*/ 1028 w 2872"/>
                  <a:gd name="T3" fmla="*/ 194 h 2487"/>
                  <a:gd name="T4" fmla="*/ 1004 w 2872"/>
                  <a:gd name="T5" fmla="*/ 420 h 2487"/>
                  <a:gd name="T6" fmla="*/ 894 w 2872"/>
                  <a:gd name="T7" fmla="*/ 513 h 2487"/>
                  <a:gd name="T8" fmla="*/ 804 w 2872"/>
                  <a:gd name="T9" fmla="*/ 577 h 2487"/>
                  <a:gd name="T10" fmla="*/ 661 w 2872"/>
                  <a:gd name="T11" fmla="*/ 843 h 2487"/>
                  <a:gd name="T12" fmla="*/ 657 w 2872"/>
                  <a:gd name="T13" fmla="*/ 994 h 2487"/>
                  <a:gd name="T14" fmla="*/ 476 w 2872"/>
                  <a:gd name="T15" fmla="*/ 1009 h 2487"/>
                  <a:gd name="T16" fmla="*/ 427 w 2872"/>
                  <a:gd name="T17" fmla="*/ 1049 h 2487"/>
                  <a:gd name="T18" fmla="*/ 304 w 2872"/>
                  <a:gd name="T19" fmla="*/ 1196 h 2487"/>
                  <a:gd name="T20" fmla="*/ 127 w 2872"/>
                  <a:gd name="T21" fmla="*/ 1238 h 2487"/>
                  <a:gd name="T22" fmla="*/ 192 w 2872"/>
                  <a:gd name="T23" fmla="*/ 1512 h 2487"/>
                  <a:gd name="T24" fmla="*/ 219 w 2872"/>
                  <a:gd name="T25" fmla="*/ 1666 h 2487"/>
                  <a:gd name="T26" fmla="*/ 30 w 2872"/>
                  <a:gd name="T27" fmla="*/ 1880 h 2487"/>
                  <a:gd name="T28" fmla="*/ 151 w 2872"/>
                  <a:gd name="T29" fmla="*/ 2070 h 2487"/>
                  <a:gd name="T30" fmla="*/ 133 w 2872"/>
                  <a:gd name="T31" fmla="*/ 2385 h 2487"/>
                  <a:gd name="T32" fmla="*/ 193 w 2872"/>
                  <a:gd name="T33" fmla="*/ 2355 h 2487"/>
                  <a:gd name="T34" fmla="*/ 255 w 2872"/>
                  <a:gd name="T35" fmla="*/ 2357 h 2487"/>
                  <a:gd name="T36" fmla="*/ 328 w 2872"/>
                  <a:gd name="T37" fmla="*/ 2207 h 2487"/>
                  <a:gd name="T38" fmla="*/ 738 w 2872"/>
                  <a:gd name="T39" fmla="*/ 2207 h 2487"/>
                  <a:gd name="T40" fmla="*/ 1055 w 2872"/>
                  <a:gd name="T41" fmla="*/ 2287 h 2487"/>
                  <a:gd name="T42" fmla="*/ 1214 w 2872"/>
                  <a:gd name="T43" fmla="*/ 2249 h 2487"/>
                  <a:gd name="T44" fmla="*/ 1502 w 2872"/>
                  <a:gd name="T45" fmla="*/ 2323 h 2487"/>
                  <a:gd name="T46" fmla="*/ 1665 w 2872"/>
                  <a:gd name="T47" fmla="*/ 2332 h 2487"/>
                  <a:gd name="T48" fmla="*/ 1762 w 2872"/>
                  <a:gd name="T49" fmla="*/ 2300 h 2487"/>
                  <a:gd name="T50" fmla="*/ 1818 w 2872"/>
                  <a:gd name="T51" fmla="*/ 2370 h 2487"/>
                  <a:gd name="T52" fmla="*/ 1909 w 2872"/>
                  <a:gd name="T53" fmla="*/ 2388 h 2487"/>
                  <a:gd name="T54" fmla="*/ 2079 w 2872"/>
                  <a:gd name="T55" fmla="*/ 2466 h 2487"/>
                  <a:gd name="T56" fmla="*/ 2176 w 2872"/>
                  <a:gd name="T57" fmla="*/ 2487 h 2487"/>
                  <a:gd name="T58" fmla="*/ 2183 w 2872"/>
                  <a:gd name="T59" fmla="*/ 2400 h 2487"/>
                  <a:gd name="T60" fmla="*/ 2342 w 2872"/>
                  <a:gd name="T61" fmla="*/ 2053 h 2487"/>
                  <a:gd name="T62" fmla="*/ 2545 w 2872"/>
                  <a:gd name="T63" fmla="*/ 1918 h 2487"/>
                  <a:gd name="T64" fmla="*/ 2517 w 2872"/>
                  <a:gd name="T65" fmla="*/ 1856 h 2487"/>
                  <a:gd name="T66" fmla="*/ 2485 w 2872"/>
                  <a:gd name="T67" fmla="*/ 1630 h 2487"/>
                  <a:gd name="T68" fmla="*/ 2688 w 2872"/>
                  <a:gd name="T69" fmla="*/ 1568 h 2487"/>
                  <a:gd name="T70" fmla="*/ 2872 w 2872"/>
                  <a:gd name="T71" fmla="*/ 1311 h 2487"/>
                  <a:gd name="T72" fmla="*/ 2771 w 2872"/>
                  <a:gd name="T73" fmla="*/ 1210 h 2487"/>
                  <a:gd name="T74" fmla="*/ 2628 w 2872"/>
                  <a:gd name="T75" fmla="*/ 1214 h 2487"/>
                  <a:gd name="T76" fmla="*/ 2603 w 2872"/>
                  <a:gd name="T77" fmla="*/ 1068 h 2487"/>
                  <a:gd name="T78" fmla="*/ 2455 w 2872"/>
                  <a:gd name="T79" fmla="*/ 900 h 2487"/>
                  <a:gd name="T80" fmla="*/ 2358 w 2872"/>
                  <a:gd name="T81" fmla="*/ 473 h 2487"/>
                  <a:gd name="T82" fmla="*/ 2329 w 2872"/>
                  <a:gd name="T83" fmla="*/ 221 h 2487"/>
                  <a:gd name="T84" fmla="*/ 2055 w 2872"/>
                  <a:gd name="T85" fmla="*/ 140 h 2487"/>
                  <a:gd name="T86" fmla="*/ 1922 w 2872"/>
                  <a:gd name="T87" fmla="*/ 181 h 2487"/>
                  <a:gd name="T88" fmla="*/ 1781 w 2872"/>
                  <a:gd name="T89" fmla="*/ 30 h 2487"/>
                  <a:gd name="T90" fmla="*/ 1665 w 2872"/>
                  <a:gd name="T91" fmla="*/ 58 h 2487"/>
                  <a:gd name="T92" fmla="*/ 1534 w 2872"/>
                  <a:gd name="T93" fmla="*/ 32 h 2487"/>
                  <a:gd name="T94" fmla="*/ 1387 w 2872"/>
                  <a:gd name="T95" fmla="*/ 67 h 2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72" h="2487">
                    <a:moveTo>
                      <a:pt x="1343" y="156"/>
                    </a:moveTo>
                    <a:lnTo>
                      <a:pt x="1268" y="179"/>
                    </a:lnTo>
                    <a:lnTo>
                      <a:pt x="1161" y="122"/>
                    </a:lnTo>
                    <a:lnTo>
                      <a:pt x="1028" y="194"/>
                    </a:lnTo>
                    <a:lnTo>
                      <a:pt x="945" y="390"/>
                    </a:lnTo>
                    <a:lnTo>
                      <a:pt x="1004" y="420"/>
                    </a:lnTo>
                    <a:lnTo>
                      <a:pt x="990" y="504"/>
                    </a:lnTo>
                    <a:lnTo>
                      <a:pt x="894" y="513"/>
                    </a:lnTo>
                    <a:lnTo>
                      <a:pt x="876" y="580"/>
                    </a:lnTo>
                    <a:lnTo>
                      <a:pt x="804" y="577"/>
                    </a:lnTo>
                    <a:lnTo>
                      <a:pt x="752" y="626"/>
                    </a:lnTo>
                    <a:lnTo>
                      <a:pt x="661" y="843"/>
                    </a:lnTo>
                    <a:lnTo>
                      <a:pt x="684" y="976"/>
                    </a:lnTo>
                    <a:lnTo>
                      <a:pt x="657" y="994"/>
                    </a:lnTo>
                    <a:lnTo>
                      <a:pt x="604" y="946"/>
                    </a:lnTo>
                    <a:lnTo>
                      <a:pt x="476" y="1009"/>
                    </a:lnTo>
                    <a:lnTo>
                      <a:pt x="480" y="1040"/>
                    </a:lnTo>
                    <a:lnTo>
                      <a:pt x="427" y="1049"/>
                    </a:lnTo>
                    <a:lnTo>
                      <a:pt x="383" y="1170"/>
                    </a:lnTo>
                    <a:lnTo>
                      <a:pt x="304" y="1196"/>
                    </a:lnTo>
                    <a:lnTo>
                      <a:pt x="157" y="1211"/>
                    </a:lnTo>
                    <a:lnTo>
                      <a:pt x="127" y="1238"/>
                    </a:lnTo>
                    <a:lnTo>
                      <a:pt x="118" y="1282"/>
                    </a:lnTo>
                    <a:lnTo>
                      <a:pt x="192" y="1512"/>
                    </a:lnTo>
                    <a:lnTo>
                      <a:pt x="237" y="1626"/>
                    </a:lnTo>
                    <a:lnTo>
                      <a:pt x="219" y="1666"/>
                    </a:lnTo>
                    <a:lnTo>
                      <a:pt x="212" y="1781"/>
                    </a:lnTo>
                    <a:lnTo>
                      <a:pt x="30" y="1880"/>
                    </a:lnTo>
                    <a:lnTo>
                      <a:pt x="0" y="2000"/>
                    </a:lnTo>
                    <a:lnTo>
                      <a:pt x="151" y="2070"/>
                    </a:lnTo>
                    <a:lnTo>
                      <a:pt x="109" y="2225"/>
                    </a:lnTo>
                    <a:lnTo>
                      <a:pt x="133" y="2385"/>
                    </a:lnTo>
                    <a:lnTo>
                      <a:pt x="193" y="2374"/>
                    </a:lnTo>
                    <a:lnTo>
                      <a:pt x="193" y="2355"/>
                    </a:lnTo>
                    <a:lnTo>
                      <a:pt x="205" y="2332"/>
                    </a:lnTo>
                    <a:lnTo>
                      <a:pt x="255" y="2357"/>
                    </a:lnTo>
                    <a:lnTo>
                      <a:pt x="338" y="2250"/>
                    </a:lnTo>
                    <a:lnTo>
                      <a:pt x="328" y="2207"/>
                    </a:lnTo>
                    <a:lnTo>
                      <a:pt x="368" y="2173"/>
                    </a:lnTo>
                    <a:lnTo>
                      <a:pt x="738" y="2207"/>
                    </a:lnTo>
                    <a:lnTo>
                      <a:pt x="878" y="2206"/>
                    </a:lnTo>
                    <a:lnTo>
                      <a:pt x="1055" y="2287"/>
                    </a:lnTo>
                    <a:lnTo>
                      <a:pt x="1128" y="2273"/>
                    </a:lnTo>
                    <a:lnTo>
                      <a:pt x="1214" y="2249"/>
                    </a:lnTo>
                    <a:lnTo>
                      <a:pt x="1291" y="2328"/>
                    </a:lnTo>
                    <a:lnTo>
                      <a:pt x="1502" y="2323"/>
                    </a:lnTo>
                    <a:lnTo>
                      <a:pt x="1549" y="2358"/>
                    </a:lnTo>
                    <a:lnTo>
                      <a:pt x="1665" y="2332"/>
                    </a:lnTo>
                    <a:lnTo>
                      <a:pt x="1703" y="2371"/>
                    </a:lnTo>
                    <a:lnTo>
                      <a:pt x="1762" y="2300"/>
                    </a:lnTo>
                    <a:lnTo>
                      <a:pt x="1825" y="2329"/>
                    </a:lnTo>
                    <a:lnTo>
                      <a:pt x="1818" y="2370"/>
                    </a:lnTo>
                    <a:lnTo>
                      <a:pt x="1885" y="2359"/>
                    </a:lnTo>
                    <a:lnTo>
                      <a:pt x="1909" y="2388"/>
                    </a:lnTo>
                    <a:lnTo>
                      <a:pt x="2022" y="2365"/>
                    </a:lnTo>
                    <a:lnTo>
                      <a:pt x="2079" y="2466"/>
                    </a:lnTo>
                    <a:lnTo>
                      <a:pt x="2149" y="2470"/>
                    </a:lnTo>
                    <a:lnTo>
                      <a:pt x="2176" y="2487"/>
                    </a:lnTo>
                    <a:lnTo>
                      <a:pt x="2213" y="2426"/>
                    </a:lnTo>
                    <a:lnTo>
                      <a:pt x="2183" y="2400"/>
                    </a:lnTo>
                    <a:lnTo>
                      <a:pt x="2204" y="2247"/>
                    </a:lnTo>
                    <a:lnTo>
                      <a:pt x="2342" y="2053"/>
                    </a:lnTo>
                    <a:lnTo>
                      <a:pt x="2602" y="2017"/>
                    </a:lnTo>
                    <a:lnTo>
                      <a:pt x="2545" y="1918"/>
                    </a:lnTo>
                    <a:lnTo>
                      <a:pt x="2554" y="1868"/>
                    </a:lnTo>
                    <a:lnTo>
                      <a:pt x="2517" y="1856"/>
                    </a:lnTo>
                    <a:lnTo>
                      <a:pt x="2563" y="1759"/>
                    </a:lnTo>
                    <a:lnTo>
                      <a:pt x="2485" y="1630"/>
                    </a:lnTo>
                    <a:lnTo>
                      <a:pt x="2532" y="1547"/>
                    </a:lnTo>
                    <a:lnTo>
                      <a:pt x="2688" y="1568"/>
                    </a:lnTo>
                    <a:lnTo>
                      <a:pt x="2860" y="1428"/>
                    </a:lnTo>
                    <a:lnTo>
                      <a:pt x="2872" y="1311"/>
                    </a:lnTo>
                    <a:lnTo>
                      <a:pt x="2792" y="1265"/>
                    </a:lnTo>
                    <a:lnTo>
                      <a:pt x="2771" y="1210"/>
                    </a:lnTo>
                    <a:lnTo>
                      <a:pt x="2688" y="1197"/>
                    </a:lnTo>
                    <a:lnTo>
                      <a:pt x="2628" y="1214"/>
                    </a:lnTo>
                    <a:lnTo>
                      <a:pt x="2634" y="1174"/>
                    </a:lnTo>
                    <a:lnTo>
                      <a:pt x="2603" y="1068"/>
                    </a:lnTo>
                    <a:lnTo>
                      <a:pt x="2456" y="937"/>
                    </a:lnTo>
                    <a:lnTo>
                      <a:pt x="2455" y="900"/>
                    </a:lnTo>
                    <a:lnTo>
                      <a:pt x="2315" y="596"/>
                    </a:lnTo>
                    <a:lnTo>
                      <a:pt x="2358" y="473"/>
                    </a:lnTo>
                    <a:lnTo>
                      <a:pt x="2318" y="411"/>
                    </a:lnTo>
                    <a:lnTo>
                      <a:pt x="2329" y="221"/>
                    </a:lnTo>
                    <a:lnTo>
                      <a:pt x="2222" y="142"/>
                    </a:lnTo>
                    <a:lnTo>
                      <a:pt x="2055" y="140"/>
                    </a:lnTo>
                    <a:lnTo>
                      <a:pt x="2009" y="187"/>
                    </a:lnTo>
                    <a:lnTo>
                      <a:pt x="1922" y="181"/>
                    </a:lnTo>
                    <a:lnTo>
                      <a:pt x="1871" y="55"/>
                    </a:lnTo>
                    <a:lnTo>
                      <a:pt x="1781" y="30"/>
                    </a:lnTo>
                    <a:lnTo>
                      <a:pt x="1764" y="57"/>
                    </a:lnTo>
                    <a:lnTo>
                      <a:pt x="1665" y="58"/>
                    </a:lnTo>
                    <a:lnTo>
                      <a:pt x="1614" y="12"/>
                    </a:lnTo>
                    <a:lnTo>
                      <a:pt x="1534" y="32"/>
                    </a:lnTo>
                    <a:lnTo>
                      <a:pt x="1484" y="0"/>
                    </a:lnTo>
                    <a:lnTo>
                      <a:pt x="1387" y="67"/>
                    </a:lnTo>
                    <a:lnTo>
                      <a:pt x="1343" y="1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9" name="Freeform 164">
                <a:extLst>
                  <a:ext uri="{FF2B5EF4-FFF2-40B4-BE49-F238E27FC236}">
                    <a16:creationId xmlns:a16="http://schemas.microsoft.com/office/drawing/2014/main" id="{A332D1FB-4D7B-EC4F-8106-1BC0A9828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4067" y="4826968"/>
                <a:ext cx="17374" cy="9389"/>
              </a:xfrm>
              <a:custGeom>
                <a:avLst/>
                <a:gdLst>
                  <a:gd name="T0" fmla="*/ 23 w 70"/>
                  <a:gd name="T1" fmla="*/ 0 h 43"/>
                  <a:gd name="T2" fmla="*/ 0 w 70"/>
                  <a:gd name="T3" fmla="*/ 20 h 43"/>
                  <a:gd name="T4" fmla="*/ 6 w 70"/>
                  <a:gd name="T5" fmla="*/ 43 h 43"/>
                  <a:gd name="T6" fmla="*/ 36 w 70"/>
                  <a:gd name="T7" fmla="*/ 30 h 43"/>
                  <a:gd name="T8" fmla="*/ 60 w 70"/>
                  <a:gd name="T9" fmla="*/ 40 h 43"/>
                  <a:gd name="T10" fmla="*/ 70 w 70"/>
                  <a:gd name="T11" fmla="*/ 30 h 43"/>
                  <a:gd name="T12" fmla="*/ 53 w 70"/>
                  <a:gd name="T13" fmla="*/ 3 h 43"/>
                  <a:gd name="T14" fmla="*/ 23 w 70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43">
                    <a:moveTo>
                      <a:pt x="23" y="0"/>
                    </a:moveTo>
                    <a:lnTo>
                      <a:pt x="0" y="20"/>
                    </a:lnTo>
                    <a:lnTo>
                      <a:pt x="6" y="43"/>
                    </a:lnTo>
                    <a:lnTo>
                      <a:pt x="36" y="30"/>
                    </a:lnTo>
                    <a:lnTo>
                      <a:pt x="60" y="40"/>
                    </a:lnTo>
                    <a:lnTo>
                      <a:pt x="70" y="30"/>
                    </a:lnTo>
                    <a:lnTo>
                      <a:pt x="53" y="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0" name="Freeform 168">
                <a:extLst>
                  <a:ext uri="{FF2B5EF4-FFF2-40B4-BE49-F238E27FC236}">
                    <a16:creationId xmlns:a16="http://schemas.microsoft.com/office/drawing/2014/main" id="{4FF0ACBE-6B5E-ED4D-BCF6-6EEE32ACF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0489" y="4815493"/>
                <a:ext cx="8687" cy="4173"/>
              </a:xfrm>
              <a:custGeom>
                <a:avLst/>
                <a:gdLst>
                  <a:gd name="T0" fmla="*/ 3 w 36"/>
                  <a:gd name="T1" fmla="*/ 20 h 20"/>
                  <a:gd name="T2" fmla="*/ 26 w 36"/>
                  <a:gd name="T3" fmla="*/ 19 h 20"/>
                  <a:gd name="T4" fmla="*/ 36 w 36"/>
                  <a:gd name="T5" fmla="*/ 6 h 20"/>
                  <a:gd name="T6" fmla="*/ 0 w 36"/>
                  <a:gd name="T7" fmla="*/ 0 h 20"/>
                  <a:gd name="T8" fmla="*/ 3 w 36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0">
                    <a:moveTo>
                      <a:pt x="3" y="20"/>
                    </a:moveTo>
                    <a:lnTo>
                      <a:pt x="26" y="19"/>
                    </a:lnTo>
                    <a:lnTo>
                      <a:pt x="36" y="6"/>
                    </a:lnTo>
                    <a:lnTo>
                      <a:pt x="0" y="0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1" name="Freeform 171">
                <a:extLst>
                  <a:ext uri="{FF2B5EF4-FFF2-40B4-BE49-F238E27FC236}">
                    <a16:creationId xmlns:a16="http://schemas.microsoft.com/office/drawing/2014/main" id="{8778C65F-00EE-9041-91F9-E678F48FB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3029" y="4311658"/>
                <a:ext cx="34747" cy="35467"/>
              </a:xfrm>
              <a:custGeom>
                <a:avLst/>
                <a:gdLst>
                  <a:gd name="T0" fmla="*/ 120 w 140"/>
                  <a:gd name="T1" fmla="*/ 0 h 170"/>
                  <a:gd name="T2" fmla="*/ 66 w 140"/>
                  <a:gd name="T3" fmla="*/ 27 h 170"/>
                  <a:gd name="T4" fmla="*/ 34 w 140"/>
                  <a:gd name="T5" fmla="*/ 114 h 170"/>
                  <a:gd name="T6" fmla="*/ 0 w 140"/>
                  <a:gd name="T7" fmla="*/ 144 h 170"/>
                  <a:gd name="T8" fmla="*/ 0 w 140"/>
                  <a:gd name="T9" fmla="*/ 170 h 170"/>
                  <a:gd name="T10" fmla="*/ 27 w 140"/>
                  <a:gd name="T11" fmla="*/ 157 h 170"/>
                  <a:gd name="T12" fmla="*/ 74 w 140"/>
                  <a:gd name="T13" fmla="*/ 159 h 170"/>
                  <a:gd name="T14" fmla="*/ 107 w 140"/>
                  <a:gd name="T15" fmla="*/ 129 h 170"/>
                  <a:gd name="T16" fmla="*/ 123 w 140"/>
                  <a:gd name="T17" fmla="*/ 79 h 170"/>
                  <a:gd name="T18" fmla="*/ 116 w 140"/>
                  <a:gd name="T19" fmla="*/ 43 h 170"/>
                  <a:gd name="T20" fmla="*/ 140 w 140"/>
                  <a:gd name="T21" fmla="*/ 7 h 170"/>
                  <a:gd name="T22" fmla="*/ 120 w 140"/>
                  <a:gd name="T2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" h="170">
                    <a:moveTo>
                      <a:pt x="120" y="0"/>
                    </a:moveTo>
                    <a:lnTo>
                      <a:pt x="66" y="27"/>
                    </a:lnTo>
                    <a:lnTo>
                      <a:pt x="34" y="114"/>
                    </a:lnTo>
                    <a:lnTo>
                      <a:pt x="0" y="144"/>
                    </a:lnTo>
                    <a:lnTo>
                      <a:pt x="0" y="170"/>
                    </a:lnTo>
                    <a:lnTo>
                      <a:pt x="27" y="157"/>
                    </a:lnTo>
                    <a:lnTo>
                      <a:pt x="74" y="159"/>
                    </a:lnTo>
                    <a:lnTo>
                      <a:pt x="107" y="129"/>
                    </a:lnTo>
                    <a:lnTo>
                      <a:pt x="123" y="79"/>
                    </a:lnTo>
                    <a:lnTo>
                      <a:pt x="116" y="43"/>
                    </a:lnTo>
                    <a:lnTo>
                      <a:pt x="140" y="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142" name="Group 338">
                <a:extLst>
                  <a:ext uri="{FF2B5EF4-FFF2-40B4-BE49-F238E27FC236}">
                    <a16:creationId xmlns:a16="http://schemas.microsoft.com/office/drawing/2014/main" id="{C9CF868E-49E9-6044-95E8-D6730A9A2FA8}"/>
                  </a:ext>
                </a:extLst>
              </p:cNvPr>
              <p:cNvGrpSpPr/>
              <p:nvPr/>
            </p:nvGrpSpPr>
            <p:grpSpPr>
              <a:xfrm>
                <a:off x="6822280" y="3558513"/>
                <a:ext cx="730935" cy="1202738"/>
                <a:chOff x="2003425" y="2506663"/>
                <a:chExt cx="935038" cy="1830388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143" name="Freeform 166">
                  <a:extLst>
                    <a:ext uri="{FF2B5EF4-FFF2-40B4-BE49-F238E27FC236}">
                      <a16:creationId xmlns:a16="http://schemas.microsoft.com/office/drawing/2014/main" id="{B2627B1A-F0C2-364D-9A15-7563B3DC4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425" y="3519488"/>
                  <a:ext cx="241300" cy="188913"/>
                </a:xfrm>
                <a:custGeom>
                  <a:avLst/>
                  <a:gdLst>
                    <a:gd name="T0" fmla="*/ 712 w 761"/>
                    <a:gd name="T1" fmla="*/ 419 h 595"/>
                    <a:gd name="T2" fmla="*/ 742 w 761"/>
                    <a:gd name="T3" fmla="*/ 432 h 595"/>
                    <a:gd name="T4" fmla="*/ 761 w 761"/>
                    <a:gd name="T5" fmla="*/ 409 h 595"/>
                    <a:gd name="T6" fmla="*/ 744 w 761"/>
                    <a:gd name="T7" fmla="*/ 352 h 595"/>
                    <a:gd name="T8" fmla="*/ 751 w 761"/>
                    <a:gd name="T9" fmla="*/ 322 h 595"/>
                    <a:gd name="T10" fmla="*/ 711 w 761"/>
                    <a:gd name="T11" fmla="*/ 289 h 595"/>
                    <a:gd name="T12" fmla="*/ 674 w 761"/>
                    <a:gd name="T13" fmla="*/ 289 h 595"/>
                    <a:gd name="T14" fmla="*/ 624 w 761"/>
                    <a:gd name="T15" fmla="*/ 326 h 595"/>
                    <a:gd name="T16" fmla="*/ 607 w 761"/>
                    <a:gd name="T17" fmla="*/ 356 h 595"/>
                    <a:gd name="T18" fmla="*/ 594 w 761"/>
                    <a:gd name="T19" fmla="*/ 324 h 595"/>
                    <a:gd name="T20" fmla="*/ 630 w 761"/>
                    <a:gd name="T21" fmla="*/ 279 h 595"/>
                    <a:gd name="T22" fmla="*/ 663 w 761"/>
                    <a:gd name="T23" fmla="*/ 253 h 595"/>
                    <a:gd name="T24" fmla="*/ 666 w 761"/>
                    <a:gd name="T25" fmla="*/ 236 h 595"/>
                    <a:gd name="T26" fmla="*/ 636 w 761"/>
                    <a:gd name="T27" fmla="*/ 207 h 595"/>
                    <a:gd name="T28" fmla="*/ 596 w 761"/>
                    <a:gd name="T29" fmla="*/ 131 h 595"/>
                    <a:gd name="T30" fmla="*/ 558 w 761"/>
                    <a:gd name="T31" fmla="*/ 29 h 595"/>
                    <a:gd name="T32" fmla="*/ 518 w 761"/>
                    <a:gd name="T33" fmla="*/ 2 h 595"/>
                    <a:gd name="T34" fmla="*/ 377 w 761"/>
                    <a:gd name="T35" fmla="*/ 0 h 595"/>
                    <a:gd name="T36" fmla="*/ 344 w 761"/>
                    <a:gd name="T37" fmla="*/ 26 h 595"/>
                    <a:gd name="T38" fmla="*/ 302 w 761"/>
                    <a:gd name="T39" fmla="*/ 48 h 595"/>
                    <a:gd name="T40" fmla="*/ 288 w 761"/>
                    <a:gd name="T41" fmla="*/ 34 h 595"/>
                    <a:gd name="T42" fmla="*/ 262 w 761"/>
                    <a:gd name="T43" fmla="*/ 78 h 595"/>
                    <a:gd name="T44" fmla="*/ 215 w 761"/>
                    <a:gd name="T45" fmla="*/ 108 h 595"/>
                    <a:gd name="T46" fmla="*/ 189 w 761"/>
                    <a:gd name="T47" fmla="*/ 123 h 595"/>
                    <a:gd name="T48" fmla="*/ 191 w 761"/>
                    <a:gd name="T49" fmla="*/ 179 h 595"/>
                    <a:gd name="T50" fmla="*/ 156 w 761"/>
                    <a:gd name="T51" fmla="*/ 208 h 595"/>
                    <a:gd name="T52" fmla="*/ 106 w 761"/>
                    <a:gd name="T53" fmla="*/ 212 h 595"/>
                    <a:gd name="T54" fmla="*/ 68 w 761"/>
                    <a:gd name="T55" fmla="*/ 250 h 595"/>
                    <a:gd name="T56" fmla="*/ 73 w 761"/>
                    <a:gd name="T57" fmla="*/ 342 h 595"/>
                    <a:gd name="T58" fmla="*/ 0 w 761"/>
                    <a:gd name="T59" fmla="*/ 373 h 595"/>
                    <a:gd name="T60" fmla="*/ 3 w 761"/>
                    <a:gd name="T61" fmla="*/ 451 h 595"/>
                    <a:gd name="T62" fmla="*/ 110 w 761"/>
                    <a:gd name="T63" fmla="*/ 567 h 595"/>
                    <a:gd name="T64" fmla="*/ 190 w 761"/>
                    <a:gd name="T65" fmla="*/ 555 h 595"/>
                    <a:gd name="T66" fmla="*/ 260 w 761"/>
                    <a:gd name="T67" fmla="*/ 436 h 595"/>
                    <a:gd name="T68" fmla="*/ 327 w 761"/>
                    <a:gd name="T69" fmla="*/ 430 h 595"/>
                    <a:gd name="T70" fmla="*/ 393 w 761"/>
                    <a:gd name="T71" fmla="*/ 567 h 595"/>
                    <a:gd name="T72" fmla="*/ 433 w 761"/>
                    <a:gd name="T73" fmla="*/ 595 h 595"/>
                    <a:gd name="T74" fmla="*/ 497 w 761"/>
                    <a:gd name="T75" fmla="*/ 570 h 595"/>
                    <a:gd name="T76" fmla="*/ 526 w 761"/>
                    <a:gd name="T77" fmla="*/ 582 h 595"/>
                    <a:gd name="T78" fmla="*/ 629 w 761"/>
                    <a:gd name="T79" fmla="*/ 586 h 595"/>
                    <a:gd name="T80" fmla="*/ 629 w 761"/>
                    <a:gd name="T81" fmla="*/ 542 h 595"/>
                    <a:gd name="T82" fmla="*/ 639 w 761"/>
                    <a:gd name="T83" fmla="*/ 526 h 595"/>
                    <a:gd name="T84" fmla="*/ 695 w 761"/>
                    <a:gd name="T85" fmla="*/ 518 h 595"/>
                    <a:gd name="T86" fmla="*/ 715 w 761"/>
                    <a:gd name="T87" fmla="*/ 484 h 595"/>
                    <a:gd name="T88" fmla="*/ 722 w 761"/>
                    <a:gd name="T89" fmla="*/ 452 h 595"/>
                    <a:gd name="T90" fmla="*/ 695 w 761"/>
                    <a:gd name="T91" fmla="*/ 442 h 595"/>
                    <a:gd name="T92" fmla="*/ 687 w 761"/>
                    <a:gd name="T93" fmla="*/ 368 h 595"/>
                    <a:gd name="T94" fmla="*/ 704 w 761"/>
                    <a:gd name="T95" fmla="*/ 358 h 595"/>
                    <a:gd name="T96" fmla="*/ 712 w 761"/>
                    <a:gd name="T97" fmla="*/ 419 h 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61" h="595">
                      <a:moveTo>
                        <a:pt x="712" y="419"/>
                      </a:moveTo>
                      <a:lnTo>
                        <a:pt x="742" y="432"/>
                      </a:lnTo>
                      <a:lnTo>
                        <a:pt x="761" y="409"/>
                      </a:lnTo>
                      <a:lnTo>
                        <a:pt x="744" y="352"/>
                      </a:lnTo>
                      <a:lnTo>
                        <a:pt x="751" y="322"/>
                      </a:lnTo>
                      <a:lnTo>
                        <a:pt x="711" y="289"/>
                      </a:lnTo>
                      <a:lnTo>
                        <a:pt x="674" y="289"/>
                      </a:lnTo>
                      <a:lnTo>
                        <a:pt x="624" y="326"/>
                      </a:lnTo>
                      <a:lnTo>
                        <a:pt x="607" y="356"/>
                      </a:lnTo>
                      <a:lnTo>
                        <a:pt x="594" y="324"/>
                      </a:lnTo>
                      <a:lnTo>
                        <a:pt x="630" y="279"/>
                      </a:lnTo>
                      <a:lnTo>
                        <a:pt x="663" y="253"/>
                      </a:lnTo>
                      <a:lnTo>
                        <a:pt x="666" y="236"/>
                      </a:lnTo>
                      <a:lnTo>
                        <a:pt x="636" y="207"/>
                      </a:lnTo>
                      <a:lnTo>
                        <a:pt x="596" y="131"/>
                      </a:lnTo>
                      <a:lnTo>
                        <a:pt x="558" y="29"/>
                      </a:lnTo>
                      <a:lnTo>
                        <a:pt x="518" y="2"/>
                      </a:lnTo>
                      <a:lnTo>
                        <a:pt x="377" y="0"/>
                      </a:lnTo>
                      <a:lnTo>
                        <a:pt x="344" y="26"/>
                      </a:lnTo>
                      <a:lnTo>
                        <a:pt x="302" y="48"/>
                      </a:lnTo>
                      <a:lnTo>
                        <a:pt x="288" y="34"/>
                      </a:lnTo>
                      <a:lnTo>
                        <a:pt x="262" y="78"/>
                      </a:lnTo>
                      <a:lnTo>
                        <a:pt x="215" y="108"/>
                      </a:lnTo>
                      <a:lnTo>
                        <a:pt x="189" y="123"/>
                      </a:lnTo>
                      <a:lnTo>
                        <a:pt x="191" y="179"/>
                      </a:lnTo>
                      <a:lnTo>
                        <a:pt x="156" y="208"/>
                      </a:lnTo>
                      <a:lnTo>
                        <a:pt x="106" y="212"/>
                      </a:lnTo>
                      <a:lnTo>
                        <a:pt x="68" y="250"/>
                      </a:lnTo>
                      <a:lnTo>
                        <a:pt x="73" y="342"/>
                      </a:lnTo>
                      <a:lnTo>
                        <a:pt x="0" y="373"/>
                      </a:lnTo>
                      <a:lnTo>
                        <a:pt x="3" y="451"/>
                      </a:lnTo>
                      <a:lnTo>
                        <a:pt x="110" y="567"/>
                      </a:lnTo>
                      <a:lnTo>
                        <a:pt x="190" y="555"/>
                      </a:lnTo>
                      <a:lnTo>
                        <a:pt x="260" y="436"/>
                      </a:lnTo>
                      <a:lnTo>
                        <a:pt x="327" y="430"/>
                      </a:lnTo>
                      <a:lnTo>
                        <a:pt x="393" y="567"/>
                      </a:lnTo>
                      <a:lnTo>
                        <a:pt x="433" y="595"/>
                      </a:lnTo>
                      <a:lnTo>
                        <a:pt x="497" y="570"/>
                      </a:lnTo>
                      <a:lnTo>
                        <a:pt x="526" y="582"/>
                      </a:lnTo>
                      <a:lnTo>
                        <a:pt x="629" y="586"/>
                      </a:lnTo>
                      <a:lnTo>
                        <a:pt x="629" y="542"/>
                      </a:lnTo>
                      <a:lnTo>
                        <a:pt x="639" y="526"/>
                      </a:lnTo>
                      <a:lnTo>
                        <a:pt x="695" y="518"/>
                      </a:lnTo>
                      <a:lnTo>
                        <a:pt x="715" y="484"/>
                      </a:lnTo>
                      <a:lnTo>
                        <a:pt x="722" y="452"/>
                      </a:lnTo>
                      <a:lnTo>
                        <a:pt x="695" y="442"/>
                      </a:lnTo>
                      <a:lnTo>
                        <a:pt x="687" y="368"/>
                      </a:lnTo>
                      <a:lnTo>
                        <a:pt x="704" y="358"/>
                      </a:lnTo>
                      <a:lnTo>
                        <a:pt x="712" y="41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145">
                  <a:extLst>
                    <a:ext uri="{FF2B5EF4-FFF2-40B4-BE49-F238E27FC236}">
                      <a16:creationId xmlns:a16="http://schemas.microsoft.com/office/drawing/2014/main" id="{49768A88-FDFD-1940-BC02-9BAFE3A00F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388" y="2790825"/>
                  <a:ext cx="23813" cy="22225"/>
                </a:xfrm>
                <a:custGeom>
                  <a:avLst/>
                  <a:gdLst>
                    <a:gd name="T0" fmla="*/ 64 w 73"/>
                    <a:gd name="T1" fmla="*/ 73 h 73"/>
                    <a:gd name="T2" fmla="*/ 73 w 73"/>
                    <a:gd name="T3" fmla="*/ 49 h 73"/>
                    <a:gd name="T4" fmla="*/ 39 w 73"/>
                    <a:gd name="T5" fmla="*/ 20 h 73"/>
                    <a:gd name="T6" fmla="*/ 46 w 73"/>
                    <a:gd name="T7" fmla="*/ 0 h 73"/>
                    <a:gd name="T8" fmla="*/ 19 w 73"/>
                    <a:gd name="T9" fmla="*/ 7 h 73"/>
                    <a:gd name="T10" fmla="*/ 0 w 73"/>
                    <a:gd name="T11" fmla="*/ 34 h 73"/>
                    <a:gd name="T12" fmla="*/ 32 w 73"/>
                    <a:gd name="T13" fmla="*/ 41 h 73"/>
                    <a:gd name="T14" fmla="*/ 64 w 73"/>
                    <a:gd name="T15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73">
                      <a:moveTo>
                        <a:pt x="64" y="73"/>
                      </a:moveTo>
                      <a:lnTo>
                        <a:pt x="73" y="49"/>
                      </a:lnTo>
                      <a:lnTo>
                        <a:pt x="39" y="20"/>
                      </a:lnTo>
                      <a:lnTo>
                        <a:pt x="46" y="0"/>
                      </a:lnTo>
                      <a:lnTo>
                        <a:pt x="19" y="7"/>
                      </a:lnTo>
                      <a:lnTo>
                        <a:pt x="0" y="34"/>
                      </a:lnTo>
                      <a:lnTo>
                        <a:pt x="32" y="41"/>
                      </a:lnTo>
                      <a:lnTo>
                        <a:pt x="64" y="7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5" name="Freeform 146">
                  <a:extLst>
                    <a:ext uri="{FF2B5EF4-FFF2-40B4-BE49-F238E27FC236}">
                      <a16:creationId xmlns:a16="http://schemas.microsoft.com/office/drawing/2014/main" id="{C0D0556E-7E83-D446-95D8-8C299B128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2213" y="2817813"/>
                  <a:ext cx="15875" cy="11113"/>
                </a:xfrm>
                <a:custGeom>
                  <a:avLst/>
                  <a:gdLst>
                    <a:gd name="T0" fmla="*/ 50 w 50"/>
                    <a:gd name="T1" fmla="*/ 9 h 36"/>
                    <a:gd name="T2" fmla="*/ 7 w 50"/>
                    <a:gd name="T3" fmla="*/ 0 h 36"/>
                    <a:gd name="T4" fmla="*/ 0 w 50"/>
                    <a:gd name="T5" fmla="*/ 16 h 36"/>
                    <a:gd name="T6" fmla="*/ 20 w 50"/>
                    <a:gd name="T7" fmla="*/ 36 h 36"/>
                    <a:gd name="T8" fmla="*/ 50 w 50"/>
                    <a:gd name="T9" fmla="*/ 9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36">
                      <a:moveTo>
                        <a:pt x="50" y="9"/>
                      </a:moveTo>
                      <a:lnTo>
                        <a:pt x="7" y="0"/>
                      </a:lnTo>
                      <a:lnTo>
                        <a:pt x="0" y="16"/>
                      </a:lnTo>
                      <a:lnTo>
                        <a:pt x="20" y="36"/>
                      </a:lnTo>
                      <a:lnTo>
                        <a:pt x="50" y="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6" name="Freeform 147">
                  <a:extLst>
                    <a:ext uri="{FF2B5EF4-FFF2-40B4-BE49-F238E27FC236}">
                      <a16:creationId xmlns:a16="http://schemas.microsoft.com/office/drawing/2014/main" id="{0B61157E-A1C6-F84A-AFDA-E3D364EF1C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1738" y="2881313"/>
                  <a:ext cx="15875" cy="19050"/>
                </a:xfrm>
                <a:custGeom>
                  <a:avLst/>
                  <a:gdLst>
                    <a:gd name="T0" fmla="*/ 0 w 47"/>
                    <a:gd name="T1" fmla="*/ 13 h 56"/>
                    <a:gd name="T2" fmla="*/ 7 w 47"/>
                    <a:gd name="T3" fmla="*/ 43 h 56"/>
                    <a:gd name="T4" fmla="*/ 27 w 47"/>
                    <a:gd name="T5" fmla="*/ 56 h 56"/>
                    <a:gd name="T6" fmla="*/ 47 w 47"/>
                    <a:gd name="T7" fmla="*/ 20 h 56"/>
                    <a:gd name="T8" fmla="*/ 29 w 47"/>
                    <a:gd name="T9" fmla="*/ 0 h 56"/>
                    <a:gd name="T10" fmla="*/ 0 w 47"/>
                    <a:gd name="T11" fmla="*/ 1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56">
                      <a:moveTo>
                        <a:pt x="0" y="13"/>
                      </a:moveTo>
                      <a:lnTo>
                        <a:pt x="7" y="43"/>
                      </a:lnTo>
                      <a:lnTo>
                        <a:pt x="27" y="56"/>
                      </a:lnTo>
                      <a:lnTo>
                        <a:pt x="47" y="20"/>
                      </a:lnTo>
                      <a:lnTo>
                        <a:pt x="29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7" name="Freeform 148">
                  <a:extLst>
                    <a:ext uri="{FF2B5EF4-FFF2-40B4-BE49-F238E27FC236}">
                      <a16:creationId xmlns:a16="http://schemas.microsoft.com/office/drawing/2014/main" id="{21BAB1F4-D774-164B-AEF6-EA594857B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3638" y="2827338"/>
                  <a:ext cx="79375" cy="44450"/>
                </a:xfrm>
                <a:custGeom>
                  <a:avLst/>
                  <a:gdLst>
                    <a:gd name="T0" fmla="*/ 60 w 247"/>
                    <a:gd name="T1" fmla="*/ 116 h 142"/>
                    <a:gd name="T2" fmla="*/ 84 w 247"/>
                    <a:gd name="T3" fmla="*/ 136 h 142"/>
                    <a:gd name="T4" fmla="*/ 164 w 247"/>
                    <a:gd name="T5" fmla="*/ 85 h 142"/>
                    <a:gd name="T6" fmla="*/ 184 w 247"/>
                    <a:gd name="T7" fmla="*/ 142 h 142"/>
                    <a:gd name="T8" fmla="*/ 231 w 247"/>
                    <a:gd name="T9" fmla="*/ 131 h 142"/>
                    <a:gd name="T10" fmla="*/ 247 w 247"/>
                    <a:gd name="T11" fmla="*/ 88 h 142"/>
                    <a:gd name="T12" fmla="*/ 204 w 247"/>
                    <a:gd name="T13" fmla="*/ 102 h 142"/>
                    <a:gd name="T14" fmla="*/ 184 w 247"/>
                    <a:gd name="T15" fmla="*/ 85 h 142"/>
                    <a:gd name="T16" fmla="*/ 154 w 247"/>
                    <a:gd name="T17" fmla="*/ 58 h 142"/>
                    <a:gd name="T18" fmla="*/ 104 w 247"/>
                    <a:gd name="T19" fmla="*/ 100 h 142"/>
                    <a:gd name="T20" fmla="*/ 84 w 247"/>
                    <a:gd name="T21" fmla="*/ 73 h 142"/>
                    <a:gd name="T22" fmla="*/ 94 w 247"/>
                    <a:gd name="T23" fmla="*/ 36 h 142"/>
                    <a:gd name="T24" fmla="*/ 76 w 247"/>
                    <a:gd name="T25" fmla="*/ 9 h 142"/>
                    <a:gd name="T26" fmla="*/ 26 w 247"/>
                    <a:gd name="T27" fmla="*/ 0 h 142"/>
                    <a:gd name="T28" fmla="*/ 0 w 247"/>
                    <a:gd name="T29" fmla="*/ 77 h 142"/>
                    <a:gd name="T30" fmla="*/ 27 w 247"/>
                    <a:gd name="T31" fmla="*/ 113 h 142"/>
                    <a:gd name="T32" fmla="*/ 60 w 247"/>
                    <a:gd name="T33" fmla="*/ 116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47" h="142">
                      <a:moveTo>
                        <a:pt x="60" y="116"/>
                      </a:moveTo>
                      <a:lnTo>
                        <a:pt x="84" y="136"/>
                      </a:lnTo>
                      <a:lnTo>
                        <a:pt x="164" y="85"/>
                      </a:lnTo>
                      <a:lnTo>
                        <a:pt x="184" y="142"/>
                      </a:lnTo>
                      <a:lnTo>
                        <a:pt x="231" y="131"/>
                      </a:lnTo>
                      <a:lnTo>
                        <a:pt x="247" y="88"/>
                      </a:lnTo>
                      <a:lnTo>
                        <a:pt x="204" y="102"/>
                      </a:lnTo>
                      <a:lnTo>
                        <a:pt x="184" y="85"/>
                      </a:lnTo>
                      <a:lnTo>
                        <a:pt x="154" y="58"/>
                      </a:lnTo>
                      <a:lnTo>
                        <a:pt x="104" y="100"/>
                      </a:lnTo>
                      <a:lnTo>
                        <a:pt x="84" y="73"/>
                      </a:lnTo>
                      <a:lnTo>
                        <a:pt x="94" y="36"/>
                      </a:lnTo>
                      <a:lnTo>
                        <a:pt x="76" y="9"/>
                      </a:lnTo>
                      <a:lnTo>
                        <a:pt x="26" y="0"/>
                      </a:lnTo>
                      <a:lnTo>
                        <a:pt x="0" y="77"/>
                      </a:lnTo>
                      <a:lnTo>
                        <a:pt x="27" y="113"/>
                      </a:lnTo>
                      <a:lnTo>
                        <a:pt x="60" y="11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8" name="Freeform 149">
                  <a:extLst>
                    <a:ext uri="{FF2B5EF4-FFF2-40B4-BE49-F238E27FC236}">
                      <a16:creationId xmlns:a16="http://schemas.microsoft.com/office/drawing/2014/main" id="{97433717-BA65-1B4B-AD1A-73CE546C4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5225" y="2865438"/>
                  <a:ext cx="25400" cy="25400"/>
                </a:xfrm>
                <a:custGeom>
                  <a:avLst/>
                  <a:gdLst>
                    <a:gd name="T0" fmla="*/ 0 w 81"/>
                    <a:gd name="T1" fmla="*/ 20 h 82"/>
                    <a:gd name="T2" fmla="*/ 0 w 81"/>
                    <a:gd name="T3" fmla="*/ 50 h 82"/>
                    <a:gd name="T4" fmla="*/ 41 w 81"/>
                    <a:gd name="T5" fmla="*/ 82 h 82"/>
                    <a:gd name="T6" fmla="*/ 81 w 81"/>
                    <a:gd name="T7" fmla="*/ 59 h 82"/>
                    <a:gd name="T8" fmla="*/ 33 w 81"/>
                    <a:gd name="T9" fmla="*/ 0 h 82"/>
                    <a:gd name="T10" fmla="*/ 0 w 81"/>
                    <a:gd name="T11" fmla="*/ 2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82">
                      <a:moveTo>
                        <a:pt x="0" y="20"/>
                      </a:moveTo>
                      <a:lnTo>
                        <a:pt x="0" y="50"/>
                      </a:lnTo>
                      <a:lnTo>
                        <a:pt x="41" y="82"/>
                      </a:lnTo>
                      <a:lnTo>
                        <a:pt x="81" y="59"/>
                      </a:lnTo>
                      <a:lnTo>
                        <a:pt x="33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9" name="Freeform 150">
                  <a:extLst>
                    <a:ext uri="{FF2B5EF4-FFF2-40B4-BE49-F238E27FC236}">
                      <a16:creationId xmlns:a16="http://schemas.microsoft.com/office/drawing/2014/main" id="{76E2873B-0446-884D-A6E0-213B357C2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4075" y="3273425"/>
                  <a:ext cx="22225" cy="15875"/>
                </a:xfrm>
                <a:custGeom>
                  <a:avLst/>
                  <a:gdLst>
                    <a:gd name="T0" fmla="*/ 14 w 66"/>
                    <a:gd name="T1" fmla="*/ 24 h 50"/>
                    <a:gd name="T2" fmla="*/ 0 w 66"/>
                    <a:gd name="T3" fmla="*/ 50 h 50"/>
                    <a:gd name="T4" fmla="*/ 34 w 66"/>
                    <a:gd name="T5" fmla="*/ 44 h 50"/>
                    <a:gd name="T6" fmla="*/ 66 w 66"/>
                    <a:gd name="T7" fmla="*/ 3 h 50"/>
                    <a:gd name="T8" fmla="*/ 47 w 66"/>
                    <a:gd name="T9" fmla="*/ 0 h 50"/>
                    <a:gd name="T10" fmla="*/ 14 w 66"/>
                    <a:gd name="T11" fmla="*/ 2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6" h="50">
                      <a:moveTo>
                        <a:pt x="14" y="24"/>
                      </a:moveTo>
                      <a:lnTo>
                        <a:pt x="0" y="50"/>
                      </a:lnTo>
                      <a:lnTo>
                        <a:pt x="34" y="44"/>
                      </a:lnTo>
                      <a:lnTo>
                        <a:pt x="66" y="3"/>
                      </a:lnTo>
                      <a:lnTo>
                        <a:pt x="47" y="0"/>
                      </a:lnTo>
                      <a:lnTo>
                        <a:pt x="14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0" name="Freeform 151">
                  <a:extLst>
                    <a:ext uri="{FF2B5EF4-FFF2-40B4-BE49-F238E27FC236}">
                      <a16:creationId xmlns:a16="http://schemas.microsoft.com/office/drawing/2014/main" id="{54B51337-7665-C342-AAF2-8C26528DF7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1375" y="3095625"/>
                  <a:ext cx="103188" cy="125413"/>
                </a:xfrm>
                <a:custGeom>
                  <a:avLst/>
                  <a:gdLst>
                    <a:gd name="T0" fmla="*/ 193 w 325"/>
                    <a:gd name="T1" fmla="*/ 139 h 394"/>
                    <a:gd name="T2" fmla="*/ 186 w 325"/>
                    <a:gd name="T3" fmla="*/ 46 h 394"/>
                    <a:gd name="T4" fmla="*/ 125 w 325"/>
                    <a:gd name="T5" fmla="*/ 0 h 394"/>
                    <a:gd name="T6" fmla="*/ 99 w 325"/>
                    <a:gd name="T7" fmla="*/ 30 h 394"/>
                    <a:gd name="T8" fmla="*/ 130 w 325"/>
                    <a:gd name="T9" fmla="*/ 99 h 394"/>
                    <a:gd name="T10" fmla="*/ 76 w 325"/>
                    <a:gd name="T11" fmla="*/ 83 h 394"/>
                    <a:gd name="T12" fmla="*/ 55 w 325"/>
                    <a:gd name="T13" fmla="*/ 37 h 394"/>
                    <a:gd name="T14" fmla="*/ 50 w 325"/>
                    <a:gd name="T15" fmla="*/ 67 h 394"/>
                    <a:gd name="T16" fmla="*/ 63 w 325"/>
                    <a:gd name="T17" fmla="*/ 120 h 394"/>
                    <a:gd name="T18" fmla="*/ 50 w 325"/>
                    <a:gd name="T19" fmla="*/ 130 h 394"/>
                    <a:gd name="T20" fmla="*/ 23 w 325"/>
                    <a:gd name="T21" fmla="*/ 110 h 394"/>
                    <a:gd name="T22" fmla="*/ 0 w 325"/>
                    <a:gd name="T23" fmla="*/ 137 h 394"/>
                    <a:gd name="T24" fmla="*/ 14 w 325"/>
                    <a:gd name="T25" fmla="*/ 170 h 394"/>
                    <a:gd name="T26" fmla="*/ 37 w 325"/>
                    <a:gd name="T27" fmla="*/ 206 h 394"/>
                    <a:gd name="T28" fmla="*/ 78 w 325"/>
                    <a:gd name="T29" fmla="*/ 216 h 394"/>
                    <a:gd name="T30" fmla="*/ 76 w 325"/>
                    <a:gd name="T31" fmla="*/ 176 h 394"/>
                    <a:gd name="T32" fmla="*/ 114 w 325"/>
                    <a:gd name="T33" fmla="*/ 203 h 394"/>
                    <a:gd name="T34" fmla="*/ 121 w 325"/>
                    <a:gd name="T35" fmla="*/ 246 h 394"/>
                    <a:gd name="T36" fmla="*/ 118 w 325"/>
                    <a:gd name="T37" fmla="*/ 268 h 394"/>
                    <a:gd name="T38" fmla="*/ 151 w 325"/>
                    <a:gd name="T39" fmla="*/ 309 h 394"/>
                    <a:gd name="T40" fmla="*/ 161 w 325"/>
                    <a:gd name="T41" fmla="*/ 332 h 394"/>
                    <a:gd name="T42" fmla="*/ 185 w 325"/>
                    <a:gd name="T43" fmla="*/ 322 h 394"/>
                    <a:gd name="T44" fmla="*/ 231 w 325"/>
                    <a:gd name="T45" fmla="*/ 321 h 394"/>
                    <a:gd name="T46" fmla="*/ 226 w 325"/>
                    <a:gd name="T47" fmla="*/ 374 h 394"/>
                    <a:gd name="T48" fmla="*/ 229 w 325"/>
                    <a:gd name="T49" fmla="*/ 394 h 394"/>
                    <a:gd name="T50" fmla="*/ 256 w 325"/>
                    <a:gd name="T51" fmla="*/ 378 h 394"/>
                    <a:gd name="T52" fmla="*/ 281 w 325"/>
                    <a:gd name="T53" fmla="*/ 321 h 394"/>
                    <a:gd name="T54" fmla="*/ 325 w 325"/>
                    <a:gd name="T55" fmla="*/ 287 h 394"/>
                    <a:gd name="T56" fmla="*/ 317 w 325"/>
                    <a:gd name="T57" fmla="*/ 257 h 394"/>
                    <a:gd name="T58" fmla="*/ 235 w 325"/>
                    <a:gd name="T59" fmla="*/ 277 h 394"/>
                    <a:gd name="T60" fmla="*/ 240 w 325"/>
                    <a:gd name="T61" fmla="*/ 238 h 394"/>
                    <a:gd name="T62" fmla="*/ 225 w 325"/>
                    <a:gd name="T63" fmla="*/ 238 h 394"/>
                    <a:gd name="T64" fmla="*/ 217 w 325"/>
                    <a:gd name="T65" fmla="*/ 185 h 394"/>
                    <a:gd name="T66" fmla="*/ 183 w 325"/>
                    <a:gd name="T67" fmla="*/ 169 h 394"/>
                    <a:gd name="T68" fmla="*/ 193 w 325"/>
                    <a:gd name="T69" fmla="*/ 139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25" h="394">
                      <a:moveTo>
                        <a:pt x="193" y="139"/>
                      </a:moveTo>
                      <a:lnTo>
                        <a:pt x="186" y="46"/>
                      </a:lnTo>
                      <a:lnTo>
                        <a:pt x="125" y="0"/>
                      </a:lnTo>
                      <a:lnTo>
                        <a:pt x="99" y="30"/>
                      </a:lnTo>
                      <a:lnTo>
                        <a:pt x="130" y="99"/>
                      </a:lnTo>
                      <a:lnTo>
                        <a:pt x="76" y="83"/>
                      </a:lnTo>
                      <a:lnTo>
                        <a:pt x="55" y="37"/>
                      </a:lnTo>
                      <a:lnTo>
                        <a:pt x="50" y="67"/>
                      </a:lnTo>
                      <a:lnTo>
                        <a:pt x="63" y="120"/>
                      </a:lnTo>
                      <a:lnTo>
                        <a:pt x="50" y="130"/>
                      </a:lnTo>
                      <a:lnTo>
                        <a:pt x="23" y="110"/>
                      </a:lnTo>
                      <a:lnTo>
                        <a:pt x="0" y="137"/>
                      </a:lnTo>
                      <a:lnTo>
                        <a:pt x="14" y="170"/>
                      </a:lnTo>
                      <a:lnTo>
                        <a:pt x="37" y="206"/>
                      </a:lnTo>
                      <a:lnTo>
                        <a:pt x="78" y="216"/>
                      </a:lnTo>
                      <a:lnTo>
                        <a:pt x="76" y="176"/>
                      </a:lnTo>
                      <a:lnTo>
                        <a:pt x="114" y="203"/>
                      </a:lnTo>
                      <a:lnTo>
                        <a:pt x="121" y="246"/>
                      </a:lnTo>
                      <a:lnTo>
                        <a:pt x="118" y="268"/>
                      </a:lnTo>
                      <a:lnTo>
                        <a:pt x="151" y="309"/>
                      </a:lnTo>
                      <a:lnTo>
                        <a:pt x="161" y="332"/>
                      </a:lnTo>
                      <a:lnTo>
                        <a:pt x="185" y="322"/>
                      </a:lnTo>
                      <a:lnTo>
                        <a:pt x="231" y="321"/>
                      </a:lnTo>
                      <a:lnTo>
                        <a:pt x="226" y="374"/>
                      </a:lnTo>
                      <a:lnTo>
                        <a:pt x="229" y="394"/>
                      </a:lnTo>
                      <a:lnTo>
                        <a:pt x="256" y="378"/>
                      </a:lnTo>
                      <a:lnTo>
                        <a:pt x="281" y="321"/>
                      </a:lnTo>
                      <a:lnTo>
                        <a:pt x="325" y="287"/>
                      </a:lnTo>
                      <a:lnTo>
                        <a:pt x="317" y="257"/>
                      </a:lnTo>
                      <a:lnTo>
                        <a:pt x="235" y="277"/>
                      </a:lnTo>
                      <a:lnTo>
                        <a:pt x="240" y="238"/>
                      </a:lnTo>
                      <a:lnTo>
                        <a:pt x="225" y="238"/>
                      </a:lnTo>
                      <a:lnTo>
                        <a:pt x="217" y="185"/>
                      </a:lnTo>
                      <a:lnTo>
                        <a:pt x="183" y="169"/>
                      </a:lnTo>
                      <a:lnTo>
                        <a:pt x="193" y="13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152">
                  <a:extLst>
                    <a:ext uri="{FF2B5EF4-FFF2-40B4-BE49-F238E27FC236}">
                      <a16:creationId xmlns:a16="http://schemas.microsoft.com/office/drawing/2014/main" id="{6BD2D0BD-2141-AC4A-845D-2181F30383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4400" y="3144838"/>
                  <a:ext cx="6350" cy="22225"/>
                </a:xfrm>
                <a:custGeom>
                  <a:avLst/>
                  <a:gdLst>
                    <a:gd name="T0" fmla="*/ 10 w 24"/>
                    <a:gd name="T1" fmla="*/ 70 h 70"/>
                    <a:gd name="T2" fmla="*/ 24 w 24"/>
                    <a:gd name="T3" fmla="*/ 33 h 70"/>
                    <a:gd name="T4" fmla="*/ 17 w 24"/>
                    <a:gd name="T5" fmla="*/ 6 h 70"/>
                    <a:gd name="T6" fmla="*/ 0 w 24"/>
                    <a:gd name="T7" fmla="*/ 0 h 70"/>
                    <a:gd name="T8" fmla="*/ 0 w 24"/>
                    <a:gd name="T9" fmla="*/ 40 h 70"/>
                    <a:gd name="T10" fmla="*/ 10 w 24"/>
                    <a:gd name="T11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70">
                      <a:moveTo>
                        <a:pt x="10" y="70"/>
                      </a:moveTo>
                      <a:lnTo>
                        <a:pt x="24" y="33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10" y="7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2" name="Freeform 153">
                  <a:extLst>
                    <a:ext uri="{FF2B5EF4-FFF2-40B4-BE49-F238E27FC236}">
                      <a16:creationId xmlns:a16="http://schemas.microsoft.com/office/drawing/2014/main" id="{F1E6C1BF-0171-B748-8859-BEF425AEE7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9000" y="3276600"/>
                  <a:ext cx="61913" cy="71438"/>
                </a:xfrm>
                <a:custGeom>
                  <a:avLst/>
                  <a:gdLst>
                    <a:gd name="T0" fmla="*/ 106 w 193"/>
                    <a:gd name="T1" fmla="*/ 76 h 223"/>
                    <a:gd name="T2" fmla="*/ 58 w 193"/>
                    <a:gd name="T3" fmla="*/ 0 h 223"/>
                    <a:gd name="T4" fmla="*/ 28 w 193"/>
                    <a:gd name="T5" fmla="*/ 10 h 223"/>
                    <a:gd name="T6" fmla="*/ 39 w 193"/>
                    <a:gd name="T7" fmla="*/ 37 h 223"/>
                    <a:gd name="T8" fmla="*/ 2 w 193"/>
                    <a:gd name="T9" fmla="*/ 30 h 223"/>
                    <a:gd name="T10" fmla="*/ 12 w 193"/>
                    <a:gd name="T11" fmla="*/ 67 h 223"/>
                    <a:gd name="T12" fmla="*/ 56 w 193"/>
                    <a:gd name="T13" fmla="*/ 89 h 223"/>
                    <a:gd name="T14" fmla="*/ 99 w 193"/>
                    <a:gd name="T15" fmla="*/ 86 h 223"/>
                    <a:gd name="T16" fmla="*/ 83 w 193"/>
                    <a:gd name="T17" fmla="*/ 120 h 223"/>
                    <a:gd name="T18" fmla="*/ 56 w 193"/>
                    <a:gd name="T19" fmla="*/ 123 h 223"/>
                    <a:gd name="T20" fmla="*/ 47 w 193"/>
                    <a:gd name="T21" fmla="*/ 146 h 223"/>
                    <a:gd name="T22" fmla="*/ 83 w 193"/>
                    <a:gd name="T23" fmla="*/ 150 h 223"/>
                    <a:gd name="T24" fmla="*/ 84 w 193"/>
                    <a:gd name="T25" fmla="*/ 166 h 223"/>
                    <a:gd name="T26" fmla="*/ 37 w 193"/>
                    <a:gd name="T27" fmla="*/ 163 h 223"/>
                    <a:gd name="T28" fmla="*/ 0 w 193"/>
                    <a:gd name="T29" fmla="*/ 196 h 223"/>
                    <a:gd name="T30" fmla="*/ 24 w 193"/>
                    <a:gd name="T31" fmla="*/ 223 h 223"/>
                    <a:gd name="T32" fmla="*/ 67 w 193"/>
                    <a:gd name="T33" fmla="*/ 222 h 223"/>
                    <a:gd name="T34" fmla="*/ 90 w 193"/>
                    <a:gd name="T35" fmla="*/ 205 h 223"/>
                    <a:gd name="T36" fmla="*/ 137 w 193"/>
                    <a:gd name="T37" fmla="*/ 189 h 223"/>
                    <a:gd name="T38" fmla="*/ 144 w 193"/>
                    <a:gd name="T39" fmla="*/ 209 h 223"/>
                    <a:gd name="T40" fmla="*/ 193 w 193"/>
                    <a:gd name="T41" fmla="*/ 165 h 223"/>
                    <a:gd name="T42" fmla="*/ 150 w 193"/>
                    <a:gd name="T43" fmla="*/ 135 h 223"/>
                    <a:gd name="T44" fmla="*/ 160 w 193"/>
                    <a:gd name="T45" fmla="*/ 98 h 223"/>
                    <a:gd name="T46" fmla="*/ 106 w 193"/>
                    <a:gd name="T47" fmla="*/ 76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93" h="223">
                      <a:moveTo>
                        <a:pt x="106" y="76"/>
                      </a:moveTo>
                      <a:lnTo>
                        <a:pt x="58" y="0"/>
                      </a:lnTo>
                      <a:lnTo>
                        <a:pt x="28" y="10"/>
                      </a:lnTo>
                      <a:lnTo>
                        <a:pt x="39" y="37"/>
                      </a:lnTo>
                      <a:lnTo>
                        <a:pt x="2" y="30"/>
                      </a:lnTo>
                      <a:lnTo>
                        <a:pt x="12" y="67"/>
                      </a:lnTo>
                      <a:lnTo>
                        <a:pt x="56" y="89"/>
                      </a:lnTo>
                      <a:lnTo>
                        <a:pt x="99" y="86"/>
                      </a:lnTo>
                      <a:lnTo>
                        <a:pt x="83" y="120"/>
                      </a:lnTo>
                      <a:lnTo>
                        <a:pt x="56" y="123"/>
                      </a:lnTo>
                      <a:lnTo>
                        <a:pt x="47" y="146"/>
                      </a:lnTo>
                      <a:lnTo>
                        <a:pt x="83" y="150"/>
                      </a:lnTo>
                      <a:lnTo>
                        <a:pt x="84" y="166"/>
                      </a:lnTo>
                      <a:lnTo>
                        <a:pt x="37" y="163"/>
                      </a:lnTo>
                      <a:lnTo>
                        <a:pt x="0" y="196"/>
                      </a:lnTo>
                      <a:lnTo>
                        <a:pt x="24" y="223"/>
                      </a:lnTo>
                      <a:lnTo>
                        <a:pt x="67" y="222"/>
                      </a:lnTo>
                      <a:lnTo>
                        <a:pt x="90" y="205"/>
                      </a:lnTo>
                      <a:lnTo>
                        <a:pt x="137" y="189"/>
                      </a:lnTo>
                      <a:lnTo>
                        <a:pt x="144" y="209"/>
                      </a:lnTo>
                      <a:lnTo>
                        <a:pt x="193" y="165"/>
                      </a:lnTo>
                      <a:lnTo>
                        <a:pt x="150" y="135"/>
                      </a:lnTo>
                      <a:lnTo>
                        <a:pt x="160" y="98"/>
                      </a:lnTo>
                      <a:lnTo>
                        <a:pt x="106" y="7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3" name="Freeform 154">
                  <a:extLst>
                    <a:ext uri="{FF2B5EF4-FFF2-40B4-BE49-F238E27FC236}">
                      <a16:creationId xmlns:a16="http://schemas.microsoft.com/office/drawing/2014/main" id="{9A27DC99-5335-4A40-B8EF-CA8BE99FA3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3500" y="2551113"/>
                  <a:ext cx="25400" cy="46038"/>
                </a:xfrm>
                <a:custGeom>
                  <a:avLst/>
                  <a:gdLst>
                    <a:gd name="T0" fmla="*/ 26 w 79"/>
                    <a:gd name="T1" fmla="*/ 143 h 143"/>
                    <a:gd name="T2" fmla="*/ 50 w 79"/>
                    <a:gd name="T3" fmla="*/ 90 h 143"/>
                    <a:gd name="T4" fmla="*/ 79 w 79"/>
                    <a:gd name="T5" fmla="*/ 63 h 143"/>
                    <a:gd name="T6" fmla="*/ 75 w 79"/>
                    <a:gd name="T7" fmla="*/ 0 h 143"/>
                    <a:gd name="T8" fmla="*/ 32 w 79"/>
                    <a:gd name="T9" fmla="*/ 4 h 143"/>
                    <a:gd name="T10" fmla="*/ 19 w 79"/>
                    <a:gd name="T11" fmla="*/ 47 h 143"/>
                    <a:gd name="T12" fmla="*/ 39 w 79"/>
                    <a:gd name="T13" fmla="*/ 80 h 143"/>
                    <a:gd name="T14" fmla="*/ 0 w 79"/>
                    <a:gd name="T15" fmla="*/ 130 h 143"/>
                    <a:gd name="T16" fmla="*/ 26 w 79"/>
                    <a:gd name="T17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143">
                      <a:moveTo>
                        <a:pt x="26" y="143"/>
                      </a:moveTo>
                      <a:lnTo>
                        <a:pt x="50" y="90"/>
                      </a:lnTo>
                      <a:lnTo>
                        <a:pt x="79" y="63"/>
                      </a:lnTo>
                      <a:lnTo>
                        <a:pt x="75" y="0"/>
                      </a:lnTo>
                      <a:lnTo>
                        <a:pt x="32" y="4"/>
                      </a:lnTo>
                      <a:lnTo>
                        <a:pt x="19" y="47"/>
                      </a:lnTo>
                      <a:lnTo>
                        <a:pt x="39" y="80"/>
                      </a:lnTo>
                      <a:lnTo>
                        <a:pt x="0" y="130"/>
                      </a:lnTo>
                      <a:lnTo>
                        <a:pt x="26" y="14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4" name="Freeform 155">
                  <a:extLst>
                    <a:ext uri="{FF2B5EF4-FFF2-40B4-BE49-F238E27FC236}">
                      <a16:creationId xmlns:a16="http://schemas.microsoft.com/office/drawing/2014/main" id="{0C97F397-8079-7149-BF5F-FCFFC7EB8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5" y="2532063"/>
                  <a:ext cx="17463" cy="39688"/>
                </a:xfrm>
                <a:custGeom>
                  <a:avLst/>
                  <a:gdLst>
                    <a:gd name="T0" fmla="*/ 40 w 54"/>
                    <a:gd name="T1" fmla="*/ 109 h 126"/>
                    <a:gd name="T2" fmla="*/ 54 w 54"/>
                    <a:gd name="T3" fmla="*/ 82 h 126"/>
                    <a:gd name="T4" fmla="*/ 49 w 54"/>
                    <a:gd name="T5" fmla="*/ 22 h 126"/>
                    <a:gd name="T6" fmla="*/ 22 w 54"/>
                    <a:gd name="T7" fmla="*/ 0 h 126"/>
                    <a:gd name="T8" fmla="*/ 12 w 54"/>
                    <a:gd name="T9" fmla="*/ 23 h 126"/>
                    <a:gd name="T10" fmla="*/ 0 w 54"/>
                    <a:gd name="T11" fmla="*/ 89 h 126"/>
                    <a:gd name="T12" fmla="*/ 7 w 54"/>
                    <a:gd name="T13" fmla="*/ 126 h 126"/>
                    <a:gd name="T14" fmla="*/ 40 w 54"/>
                    <a:gd name="T15" fmla="*/ 10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126">
                      <a:moveTo>
                        <a:pt x="40" y="109"/>
                      </a:moveTo>
                      <a:lnTo>
                        <a:pt x="54" y="82"/>
                      </a:lnTo>
                      <a:lnTo>
                        <a:pt x="49" y="22"/>
                      </a:lnTo>
                      <a:lnTo>
                        <a:pt x="22" y="0"/>
                      </a:lnTo>
                      <a:lnTo>
                        <a:pt x="12" y="23"/>
                      </a:lnTo>
                      <a:lnTo>
                        <a:pt x="0" y="89"/>
                      </a:lnTo>
                      <a:lnTo>
                        <a:pt x="7" y="126"/>
                      </a:lnTo>
                      <a:lnTo>
                        <a:pt x="40" y="10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5" name="Freeform 156">
                  <a:extLst>
                    <a:ext uri="{FF2B5EF4-FFF2-40B4-BE49-F238E27FC236}">
                      <a16:creationId xmlns:a16="http://schemas.microsoft.com/office/drawing/2014/main" id="{92FF0334-9E18-0C49-BBCF-5B7D8CA89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0650" y="2533650"/>
                  <a:ext cx="7938" cy="12700"/>
                </a:xfrm>
                <a:custGeom>
                  <a:avLst/>
                  <a:gdLst>
                    <a:gd name="T0" fmla="*/ 4 w 27"/>
                    <a:gd name="T1" fmla="*/ 40 h 40"/>
                    <a:gd name="T2" fmla="*/ 27 w 27"/>
                    <a:gd name="T3" fmla="*/ 0 h 40"/>
                    <a:gd name="T4" fmla="*/ 0 w 27"/>
                    <a:gd name="T5" fmla="*/ 6 h 40"/>
                    <a:gd name="T6" fmla="*/ 4 w 27"/>
                    <a:gd name="T7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40">
                      <a:moveTo>
                        <a:pt x="4" y="40"/>
                      </a:moveTo>
                      <a:lnTo>
                        <a:pt x="27" y="0"/>
                      </a:lnTo>
                      <a:lnTo>
                        <a:pt x="0" y="6"/>
                      </a:lnTo>
                      <a:lnTo>
                        <a:pt x="4" y="4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6" name="Freeform 157">
                  <a:extLst>
                    <a:ext uri="{FF2B5EF4-FFF2-40B4-BE49-F238E27FC236}">
                      <a16:creationId xmlns:a16="http://schemas.microsoft.com/office/drawing/2014/main" id="{0E9AEA99-E2A1-CE44-9EC0-5377C88BAE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6363" y="2506663"/>
                  <a:ext cx="14288" cy="22225"/>
                </a:xfrm>
                <a:custGeom>
                  <a:avLst/>
                  <a:gdLst>
                    <a:gd name="T0" fmla="*/ 49 w 49"/>
                    <a:gd name="T1" fmla="*/ 26 h 66"/>
                    <a:gd name="T2" fmla="*/ 26 w 49"/>
                    <a:gd name="T3" fmla="*/ 0 h 66"/>
                    <a:gd name="T4" fmla="*/ 0 w 49"/>
                    <a:gd name="T5" fmla="*/ 47 h 66"/>
                    <a:gd name="T6" fmla="*/ 24 w 49"/>
                    <a:gd name="T7" fmla="*/ 66 h 66"/>
                    <a:gd name="T8" fmla="*/ 49 w 49"/>
                    <a:gd name="T9" fmla="*/ 2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66">
                      <a:moveTo>
                        <a:pt x="49" y="26"/>
                      </a:moveTo>
                      <a:lnTo>
                        <a:pt x="26" y="0"/>
                      </a:lnTo>
                      <a:lnTo>
                        <a:pt x="0" y="47"/>
                      </a:lnTo>
                      <a:lnTo>
                        <a:pt x="24" y="66"/>
                      </a:lnTo>
                      <a:lnTo>
                        <a:pt x="49" y="2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7" name="Freeform 158">
                  <a:extLst>
                    <a:ext uri="{FF2B5EF4-FFF2-40B4-BE49-F238E27FC236}">
                      <a16:creationId xmlns:a16="http://schemas.microsoft.com/office/drawing/2014/main" id="{3B4A6B86-E17B-9943-8856-97FCC8A80C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0313" y="2816225"/>
                  <a:ext cx="14288" cy="11113"/>
                </a:xfrm>
                <a:custGeom>
                  <a:avLst/>
                  <a:gdLst>
                    <a:gd name="T0" fmla="*/ 41 w 47"/>
                    <a:gd name="T1" fmla="*/ 0 h 33"/>
                    <a:gd name="T2" fmla="*/ 0 w 47"/>
                    <a:gd name="T3" fmla="*/ 21 h 33"/>
                    <a:gd name="T4" fmla="*/ 47 w 47"/>
                    <a:gd name="T5" fmla="*/ 33 h 33"/>
                    <a:gd name="T6" fmla="*/ 41 w 47"/>
                    <a:gd name="T7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33">
                      <a:moveTo>
                        <a:pt x="41" y="0"/>
                      </a:moveTo>
                      <a:lnTo>
                        <a:pt x="0" y="21"/>
                      </a:lnTo>
                      <a:lnTo>
                        <a:pt x="47" y="33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8" name="Freeform 159">
                  <a:extLst>
                    <a:ext uri="{FF2B5EF4-FFF2-40B4-BE49-F238E27FC236}">
                      <a16:creationId xmlns:a16="http://schemas.microsoft.com/office/drawing/2014/main" id="{7204654A-A76F-3641-A61A-771400AAC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6025" y="2835275"/>
                  <a:ext cx="14288" cy="7938"/>
                </a:xfrm>
                <a:custGeom>
                  <a:avLst/>
                  <a:gdLst>
                    <a:gd name="T0" fmla="*/ 20 w 43"/>
                    <a:gd name="T1" fmla="*/ 27 h 27"/>
                    <a:gd name="T2" fmla="*/ 43 w 43"/>
                    <a:gd name="T3" fmla="*/ 0 h 27"/>
                    <a:gd name="T4" fmla="*/ 0 w 43"/>
                    <a:gd name="T5" fmla="*/ 11 h 27"/>
                    <a:gd name="T6" fmla="*/ 20 w 43"/>
                    <a:gd name="T7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3" h="27">
                      <a:moveTo>
                        <a:pt x="20" y="27"/>
                      </a:moveTo>
                      <a:lnTo>
                        <a:pt x="43" y="0"/>
                      </a:lnTo>
                      <a:lnTo>
                        <a:pt x="0" y="11"/>
                      </a:lnTo>
                      <a:lnTo>
                        <a:pt x="20" y="2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9" name="Freeform 160">
                  <a:extLst>
                    <a:ext uri="{FF2B5EF4-FFF2-40B4-BE49-F238E27FC236}">
                      <a16:creationId xmlns:a16="http://schemas.microsoft.com/office/drawing/2014/main" id="{0F28AF3D-9E41-DC42-B0D0-98F683936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1900" y="2792413"/>
                  <a:ext cx="25400" cy="22225"/>
                </a:xfrm>
                <a:custGeom>
                  <a:avLst/>
                  <a:gdLst>
                    <a:gd name="T0" fmla="*/ 76 w 76"/>
                    <a:gd name="T1" fmla="*/ 0 h 71"/>
                    <a:gd name="T2" fmla="*/ 36 w 76"/>
                    <a:gd name="T3" fmla="*/ 1 h 71"/>
                    <a:gd name="T4" fmla="*/ 2 w 76"/>
                    <a:gd name="T5" fmla="*/ 31 h 71"/>
                    <a:gd name="T6" fmla="*/ 0 w 76"/>
                    <a:gd name="T7" fmla="*/ 71 h 71"/>
                    <a:gd name="T8" fmla="*/ 63 w 76"/>
                    <a:gd name="T9" fmla="*/ 23 h 71"/>
                    <a:gd name="T10" fmla="*/ 76 w 76"/>
                    <a:gd name="T11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6" h="71">
                      <a:moveTo>
                        <a:pt x="76" y="0"/>
                      </a:moveTo>
                      <a:lnTo>
                        <a:pt x="36" y="1"/>
                      </a:lnTo>
                      <a:lnTo>
                        <a:pt x="2" y="31"/>
                      </a:lnTo>
                      <a:lnTo>
                        <a:pt x="0" y="71"/>
                      </a:lnTo>
                      <a:lnTo>
                        <a:pt x="63" y="23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0" name="Freeform 161">
                  <a:extLst>
                    <a:ext uri="{FF2B5EF4-FFF2-40B4-BE49-F238E27FC236}">
                      <a16:creationId xmlns:a16="http://schemas.microsoft.com/office/drawing/2014/main" id="{08F4828A-5A89-E143-9D21-DC6CB1EC6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975" y="2576513"/>
                  <a:ext cx="66675" cy="112713"/>
                </a:xfrm>
                <a:custGeom>
                  <a:avLst/>
                  <a:gdLst>
                    <a:gd name="T0" fmla="*/ 100 w 209"/>
                    <a:gd name="T1" fmla="*/ 152 h 355"/>
                    <a:gd name="T2" fmla="*/ 127 w 209"/>
                    <a:gd name="T3" fmla="*/ 156 h 355"/>
                    <a:gd name="T4" fmla="*/ 130 w 209"/>
                    <a:gd name="T5" fmla="*/ 179 h 355"/>
                    <a:gd name="T6" fmla="*/ 123 w 209"/>
                    <a:gd name="T7" fmla="*/ 255 h 355"/>
                    <a:gd name="T8" fmla="*/ 88 w 209"/>
                    <a:gd name="T9" fmla="*/ 332 h 355"/>
                    <a:gd name="T10" fmla="*/ 124 w 209"/>
                    <a:gd name="T11" fmla="*/ 355 h 355"/>
                    <a:gd name="T12" fmla="*/ 141 w 209"/>
                    <a:gd name="T13" fmla="*/ 308 h 355"/>
                    <a:gd name="T14" fmla="*/ 170 w 209"/>
                    <a:gd name="T15" fmla="*/ 265 h 355"/>
                    <a:gd name="T16" fmla="*/ 170 w 209"/>
                    <a:gd name="T17" fmla="*/ 195 h 355"/>
                    <a:gd name="T18" fmla="*/ 187 w 209"/>
                    <a:gd name="T19" fmla="*/ 168 h 355"/>
                    <a:gd name="T20" fmla="*/ 200 w 209"/>
                    <a:gd name="T21" fmla="*/ 185 h 355"/>
                    <a:gd name="T22" fmla="*/ 209 w 209"/>
                    <a:gd name="T23" fmla="*/ 158 h 355"/>
                    <a:gd name="T24" fmla="*/ 152 w 209"/>
                    <a:gd name="T25" fmla="*/ 129 h 355"/>
                    <a:gd name="T26" fmla="*/ 156 w 209"/>
                    <a:gd name="T27" fmla="*/ 105 h 355"/>
                    <a:gd name="T28" fmla="*/ 179 w 209"/>
                    <a:gd name="T29" fmla="*/ 92 h 355"/>
                    <a:gd name="T30" fmla="*/ 156 w 209"/>
                    <a:gd name="T31" fmla="*/ 45 h 355"/>
                    <a:gd name="T32" fmla="*/ 185 w 209"/>
                    <a:gd name="T33" fmla="*/ 25 h 355"/>
                    <a:gd name="T34" fmla="*/ 161 w 209"/>
                    <a:gd name="T35" fmla="*/ 6 h 355"/>
                    <a:gd name="T36" fmla="*/ 131 w 209"/>
                    <a:gd name="T37" fmla="*/ 20 h 355"/>
                    <a:gd name="T38" fmla="*/ 111 w 209"/>
                    <a:gd name="T39" fmla="*/ 0 h 355"/>
                    <a:gd name="T40" fmla="*/ 95 w 209"/>
                    <a:gd name="T41" fmla="*/ 23 h 355"/>
                    <a:gd name="T42" fmla="*/ 82 w 209"/>
                    <a:gd name="T43" fmla="*/ 70 h 355"/>
                    <a:gd name="T44" fmla="*/ 95 w 209"/>
                    <a:gd name="T45" fmla="*/ 93 h 355"/>
                    <a:gd name="T46" fmla="*/ 89 w 209"/>
                    <a:gd name="T47" fmla="*/ 113 h 355"/>
                    <a:gd name="T48" fmla="*/ 72 w 209"/>
                    <a:gd name="T49" fmla="*/ 93 h 355"/>
                    <a:gd name="T50" fmla="*/ 3 w 209"/>
                    <a:gd name="T51" fmla="*/ 113 h 355"/>
                    <a:gd name="T52" fmla="*/ 0 w 209"/>
                    <a:gd name="T53" fmla="*/ 147 h 355"/>
                    <a:gd name="T54" fmla="*/ 63 w 209"/>
                    <a:gd name="T55" fmla="*/ 202 h 355"/>
                    <a:gd name="T56" fmla="*/ 100 w 209"/>
                    <a:gd name="T57" fmla="*/ 152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9" h="355">
                      <a:moveTo>
                        <a:pt x="100" y="152"/>
                      </a:moveTo>
                      <a:lnTo>
                        <a:pt x="127" y="156"/>
                      </a:lnTo>
                      <a:lnTo>
                        <a:pt x="130" y="179"/>
                      </a:lnTo>
                      <a:lnTo>
                        <a:pt x="123" y="255"/>
                      </a:lnTo>
                      <a:lnTo>
                        <a:pt x="88" y="332"/>
                      </a:lnTo>
                      <a:lnTo>
                        <a:pt x="124" y="355"/>
                      </a:lnTo>
                      <a:lnTo>
                        <a:pt x="141" y="308"/>
                      </a:lnTo>
                      <a:lnTo>
                        <a:pt x="170" y="265"/>
                      </a:lnTo>
                      <a:lnTo>
                        <a:pt x="170" y="195"/>
                      </a:lnTo>
                      <a:lnTo>
                        <a:pt x="187" y="168"/>
                      </a:lnTo>
                      <a:lnTo>
                        <a:pt x="200" y="185"/>
                      </a:lnTo>
                      <a:lnTo>
                        <a:pt x="209" y="158"/>
                      </a:lnTo>
                      <a:lnTo>
                        <a:pt x="152" y="129"/>
                      </a:lnTo>
                      <a:lnTo>
                        <a:pt x="156" y="105"/>
                      </a:lnTo>
                      <a:lnTo>
                        <a:pt x="179" y="92"/>
                      </a:lnTo>
                      <a:lnTo>
                        <a:pt x="156" y="45"/>
                      </a:lnTo>
                      <a:lnTo>
                        <a:pt x="185" y="25"/>
                      </a:lnTo>
                      <a:lnTo>
                        <a:pt x="161" y="6"/>
                      </a:lnTo>
                      <a:lnTo>
                        <a:pt x="131" y="20"/>
                      </a:lnTo>
                      <a:lnTo>
                        <a:pt x="111" y="0"/>
                      </a:lnTo>
                      <a:lnTo>
                        <a:pt x="95" y="23"/>
                      </a:lnTo>
                      <a:lnTo>
                        <a:pt x="82" y="70"/>
                      </a:lnTo>
                      <a:lnTo>
                        <a:pt x="95" y="93"/>
                      </a:lnTo>
                      <a:lnTo>
                        <a:pt x="89" y="113"/>
                      </a:lnTo>
                      <a:lnTo>
                        <a:pt x="72" y="93"/>
                      </a:lnTo>
                      <a:lnTo>
                        <a:pt x="3" y="113"/>
                      </a:lnTo>
                      <a:lnTo>
                        <a:pt x="0" y="147"/>
                      </a:lnTo>
                      <a:lnTo>
                        <a:pt x="63" y="202"/>
                      </a:lnTo>
                      <a:lnTo>
                        <a:pt x="100" y="15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1" name="Freeform 162">
                  <a:extLst>
                    <a:ext uri="{FF2B5EF4-FFF2-40B4-BE49-F238E27FC236}">
                      <a16:creationId xmlns:a16="http://schemas.microsoft.com/office/drawing/2014/main" id="{D0097EA7-B6F3-1F45-81C1-BFF358EAA3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538" y="3402013"/>
                  <a:ext cx="47625" cy="57150"/>
                </a:xfrm>
                <a:custGeom>
                  <a:avLst/>
                  <a:gdLst>
                    <a:gd name="T0" fmla="*/ 60 w 149"/>
                    <a:gd name="T1" fmla="*/ 174 h 182"/>
                    <a:gd name="T2" fmla="*/ 93 w 149"/>
                    <a:gd name="T3" fmla="*/ 182 h 182"/>
                    <a:gd name="T4" fmla="*/ 110 w 149"/>
                    <a:gd name="T5" fmla="*/ 152 h 182"/>
                    <a:gd name="T6" fmla="*/ 149 w 149"/>
                    <a:gd name="T7" fmla="*/ 122 h 182"/>
                    <a:gd name="T8" fmla="*/ 132 w 149"/>
                    <a:gd name="T9" fmla="*/ 77 h 182"/>
                    <a:gd name="T10" fmla="*/ 132 w 149"/>
                    <a:gd name="T11" fmla="*/ 37 h 182"/>
                    <a:gd name="T12" fmla="*/ 106 w 149"/>
                    <a:gd name="T13" fmla="*/ 0 h 182"/>
                    <a:gd name="T14" fmla="*/ 76 w 149"/>
                    <a:gd name="T15" fmla="*/ 27 h 182"/>
                    <a:gd name="T16" fmla="*/ 55 w 149"/>
                    <a:gd name="T17" fmla="*/ 53 h 182"/>
                    <a:gd name="T18" fmla="*/ 29 w 149"/>
                    <a:gd name="T19" fmla="*/ 34 h 182"/>
                    <a:gd name="T20" fmla="*/ 0 w 149"/>
                    <a:gd name="T21" fmla="*/ 101 h 182"/>
                    <a:gd name="T22" fmla="*/ 3 w 149"/>
                    <a:gd name="T23" fmla="*/ 140 h 182"/>
                    <a:gd name="T24" fmla="*/ 16 w 149"/>
                    <a:gd name="T25" fmla="*/ 120 h 182"/>
                    <a:gd name="T26" fmla="*/ 42 w 149"/>
                    <a:gd name="T27" fmla="*/ 90 h 182"/>
                    <a:gd name="T28" fmla="*/ 72 w 149"/>
                    <a:gd name="T29" fmla="*/ 90 h 182"/>
                    <a:gd name="T30" fmla="*/ 53 w 149"/>
                    <a:gd name="T31" fmla="*/ 143 h 182"/>
                    <a:gd name="T32" fmla="*/ 60 w 149"/>
                    <a:gd name="T33" fmla="*/ 174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9" h="182">
                      <a:moveTo>
                        <a:pt x="60" y="174"/>
                      </a:moveTo>
                      <a:lnTo>
                        <a:pt x="93" y="182"/>
                      </a:lnTo>
                      <a:lnTo>
                        <a:pt x="110" y="152"/>
                      </a:lnTo>
                      <a:lnTo>
                        <a:pt x="149" y="122"/>
                      </a:lnTo>
                      <a:lnTo>
                        <a:pt x="132" y="77"/>
                      </a:lnTo>
                      <a:lnTo>
                        <a:pt x="132" y="37"/>
                      </a:lnTo>
                      <a:lnTo>
                        <a:pt x="106" y="0"/>
                      </a:lnTo>
                      <a:lnTo>
                        <a:pt x="76" y="27"/>
                      </a:lnTo>
                      <a:lnTo>
                        <a:pt x="55" y="53"/>
                      </a:lnTo>
                      <a:lnTo>
                        <a:pt x="29" y="34"/>
                      </a:lnTo>
                      <a:lnTo>
                        <a:pt x="0" y="101"/>
                      </a:lnTo>
                      <a:lnTo>
                        <a:pt x="3" y="140"/>
                      </a:lnTo>
                      <a:lnTo>
                        <a:pt x="16" y="120"/>
                      </a:lnTo>
                      <a:lnTo>
                        <a:pt x="42" y="90"/>
                      </a:lnTo>
                      <a:lnTo>
                        <a:pt x="72" y="90"/>
                      </a:lnTo>
                      <a:lnTo>
                        <a:pt x="53" y="143"/>
                      </a:lnTo>
                      <a:lnTo>
                        <a:pt x="60" y="17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2" name="Freeform 163">
                  <a:extLst>
                    <a:ext uri="{FF2B5EF4-FFF2-40B4-BE49-F238E27FC236}">
                      <a16:creationId xmlns:a16="http://schemas.microsoft.com/office/drawing/2014/main" id="{B84676AF-FA80-5F49-89A4-4114212EFA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613" y="4216400"/>
                  <a:ext cx="55563" cy="33338"/>
                </a:xfrm>
                <a:custGeom>
                  <a:avLst/>
                  <a:gdLst>
                    <a:gd name="T0" fmla="*/ 101 w 174"/>
                    <a:gd name="T1" fmla="*/ 13 h 102"/>
                    <a:gd name="T2" fmla="*/ 84 w 174"/>
                    <a:gd name="T3" fmla="*/ 0 h 102"/>
                    <a:gd name="T4" fmla="*/ 14 w 174"/>
                    <a:gd name="T5" fmla="*/ 53 h 102"/>
                    <a:gd name="T6" fmla="*/ 0 w 174"/>
                    <a:gd name="T7" fmla="*/ 63 h 102"/>
                    <a:gd name="T8" fmla="*/ 44 w 174"/>
                    <a:gd name="T9" fmla="*/ 63 h 102"/>
                    <a:gd name="T10" fmla="*/ 121 w 174"/>
                    <a:gd name="T11" fmla="*/ 102 h 102"/>
                    <a:gd name="T12" fmla="*/ 144 w 174"/>
                    <a:gd name="T13" fmla="*/ 95 h 102"/>
                    <a:gd name="T14" fmla="*/ 168 w 174"/>
                    <a:gd name="T15" fmla="*/ 72 h 102"/>
                    <a:gd name="T16" fmla="*/ 174 w 174"/>
                    <a:gd name="T17" fmla="*/ 49 h 102"/>
                    <a:gd name="T18" fmla="*/ 157 w 174"/>
                    <a:gd name="T19" fmla="*/ 25 h 102"/>
                    <a:gd name="T20" fmla="*/ 101 w 174"/>
                    <a:gd name="T21" fmla="*/ 13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4" h="102">
                      <a:moveTo>
                        <a:pt x="101" y="13"/>
                      </a:moveTo>
                      <a:lnTo>
                        <a:pt x="84" y="0"/>
                      </a:lnTo>
                      <a:lnTo>
                        <a:pt x="14" y="53"/>
                      </a:lnTo>
                      <a:lnTo>
                        <a:pt x="0" y="63"/>
                      </a:lnTo>
                      <a:lnTo>
                        <a:pt x="44" y="63"/>
                      </a:lnTo>
                      <a:lnTo>
                        <a:pt x="121" y="102"/>
                      </a:lnTo>
                      <a:lnTo>
                        <a:pt x="144" y="95"/>
                      </a:lnTo>
                      <a:lnTo>
                        <a:pt x="168" y="72"/>
                      </a:lnTo>
                      <a:lnTo>
                        <a:pt x="174" y="49"/>
                      </a:lnTo>
                      <a:lnTo>
                        <a:pt x="157" y="25"/>
                      </a:lnTo>
                      <a:lnTo>
                        <a:pt x="101" y="1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3" name="Freeform 165">
                  <a:extLst>
                    <a:ext uri="{FF2B5EF4-FFF2-40B4-BE49-F238E27FC236}">
                      <a16:creationId xmlns:a16="http://schemas.microsoft.com/office/drawing/2014/main" id="{EDB0183E-336E-3145-9B4D-C0070299C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7400" y="3133725"/>
                  <a:ext cx="20638" cy="14288"/>
                </a:xfrm>
                <a:custGeom>
                  <a:avLst/>
                  <a:gdLst>
                    <a:gd name="T0" fmla="*/ 30 w 63"/>
                    <a:gd name="T1" fmla="*/ 0 h 47"/>
                    <a:gd name="T2" fmla="*/ 3 w 63"/>
                    <a:gd name="T3" fmla="*/ 4 h 47"/>
                    <a:gd name="T4" fmla="*/ 0 w 63"/>
                    <a:gd name="T5" fmla="*/ 28 h 47"/>
                    <a:gd name="T6" fmla="*/ 23 w 63"/>
                    <a:gd name="T7" fmla="*/ 40 h 47"/>
                    <a:gd name="T8" fmla="*/ 46 w 63"/>
                    <a:gd name="T9" fmla="*/ 47 h 47"/>
                    <a:gd name="T10" fmla="*/ 63 w 63"/>
                    <a:gd name="T11" fmla="*/ 17 h 47"/>
                    <a:gd name="T12" fmla="*/ 30 w 63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47">
                      <a:moveTo>
                        <a:pt x="30" y="0"/>
                      </a:moveTo>
                      <a:lnTo>
                        <a:pt x="3" y="4"/>
                      </a:lnTo>
                      <a:lnTo>
                        <a:pt x="0" y="28"/>
                      </a:lnTo>
                      <a:lnTo>
                        <a:pt x="23" y="40"/>
                      </a:lnTo>
                      <a:lnTo>
                        <a:pt x="46" y="47"/>
                      </a:lnTo>
                      <a:lnTo>
                        <a:pt x="63" y="1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4" name="Freeform 169">
                  <a:extLst>
                    <a:ext uri="{FF2B5EF4-FFF2-40B4-BE49-F238E27FC236}">
                      <a16:creationId xmlns:a16="http://schemas.microsoft.com/office/drawing/2014/main" id="{DCA63050-9F01-A34E-9CE5-470A435BDE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0113" y="2919413"/>
                  <a:ext cx="768350" cy="1417638"/>
                </a:xfrm>
                <a:custGeom>
                  <a:avLst/>
                  <a:gdLst>
                    <a:gd name="T0" fmla="*/ 1971 w 2422"/>
                    <a:gd name="T1" fmla="*/ 3120 h 4462"/>
                    <a:gd name="T2" fmla="*/ 1851 w 2422"/>
                    <a:gd name="T3" fmla="*/ 2723 h 4462"/>
                    <a:gd name="T4" fmla="*/ 1744 w 2422"/>
                    <a:gd name="T5" fmla="*/ 2651 h 4462"/>
                    <a:gd name="T6" fmla="*/ 1835 w 2422"/>
                    <a:gd name="T7" fmla="*/ 2435 h 4462"/>
                    <a:gd name="T8" fmla="*/ 1493 w 2422"/>
                    <a:gd name="T9" fmla="*/ 2229 h 4462"/>
                    <a:gd name="T10" fmla="*/ 1393 w 2422"/>
                    <a:gd name="T11" fmla="*/ 1814 h 4462"/>
                    <a:gd name="T12" fmla="*/ 1311 w 2422"/>
                    <a:gd name="T13" fmla="*/ 1643 h 4462"/>
                    <a:gd name="T14" fmla="*/ 954 w 2422"/>
                    <a:gd name="T15" fmla="*/ 1490 h 4462"/>
                    <a:gd name="T16" fmla="*/ 889 w 2422"/>
                    <a:gd name="T17" fmla="*/ 1438 h 4462"/>
                    <a:gd name="T18" fmla="*/ 1018 w 2422"/>
                    <a:gd name="T19" fmla="*/ 1287 h 4462"/>
                    <a:gd name="T20" fmla="*/ 1071 w 2422"/>
                    <a:gd name="T21" fmla="*/ 1163 h 4462"/>
                    <a:gd name="T22" fmla="*/ 1284 w 2422"/>
                    <a:gd name="T23" fmla="*/ 554 h 4462"/>
                    <a:gd name="T24" fmla="*/ 821 w 2422"/>
                    <a:gd name="T25" fmla="*/ 548 h 4462"/>
                    <a:gd name="T26" fmla="*/ 519 w 2422"/>
                    <a:gd name="T27" fmla="*/ 644 h 4462"/>
                    <a:gd name="T28" fmla="*/ 522 w 2422"/>
                    <a:gd name="T29" fmla="*/ 584 h 4462"/>
                    <a:gd name="T30" fmla="*/ 607 w 2422"/>
                    <a:gd name="T31" fmla="*/ 434 h 4462"/>
                    <a:gd name="T32" fmla="*/ 923 w 2422"/>
                    <a:gd name="T33" fmla="*/ 83 h 4462"/>
                    <a:gd name="T34" fmla="*/ 527 w 2422"/>
                    <a:gd name="T35" fmla="*/ 76 h 4462"/>
                    <a:gd name="T36" fmla="*/ 301 w 2422"/>
                    <a:gd name="T37" fmla="*/ 132 h 4462"/>
                    <a:gd name="T38" fmla="*/ 273 w 2422"/>
                    <a:gd name="T39" fmla="*/ 335 h 4462"/>
                    <a:gd name="T40" fmla="*/ 247 w 2422"/>
                    <a:gd name="T41" fmla="*/ 454 h 4462"/>
                    <a:gd name="T42" fmla="*/ 176 w 2422"/>
                    <a:gd name="T43" fmla="*/ 663 h 4462"/>
                    <a:gd name="T44" fmla="*/ 234 w 2422"/>
                    <a:gd name="T45" fmla="*/ 789 h 4462"/>
                    <a:gd name="T46" fmla="*/ 102 w 2422"/>
                    <a:gd name="T47" fmla="*/ 986 h 4462"/>
                    <a:gd name="T48" fmla="*/ 78 w 2422"/>
                    <a:gd name="T49" fmla="*/ 1089 h 4462"/>
                    <a:gd name="T50" fmla="*/ 247 w 2422"/>
                    <a:gd name="T51" fmla="*/ 1111 h 4462"/>
                    <a:gd name="T52" fmla="*/ 252 w 2422"/>
                    <a:gd name="T53" fmla="*/ 1250 h 4462"/>
                    <a:gd name="T54" fmla="*/ 190 w 2422"/>
                    <a:gd name="T55" fmla="*/ 1483 h 4462"/>
                    <a:gd name="T56" fmla="*/ 123 w 2422"/>
                    <a:gd name="T57" fmla="*/ 1855 h 4462"/>
                    <a:gd name="T58" fmla="*/ 230 w 2422"/>
                    <a:gd name="T59" fmla="*/ 1477 h 4462"/>
                    <a:gd name="T60" fmla="*/ 347 w 2422"/>
                    <a:gd name="T61" fmla="*/ 1502 h 4462"/>
                    <a:gd name="T62" fmla="*/ 430 w 2422"/>
                    <a:gd name="T63" fmla="*/ 1491 h 4462"/>
                    <a:gd name="T64" fmla="*/ 357 w 2422"/>
                    <a:gd name="T65" fmla="*/ 1973 h 4462"/>
                    <a:gd name="T66" fmla="*/ 430 w 2422"/>
                    <a:gd name="T67" fmla="*/ 2195 h 4462"/>
                    <a:gd name="T68" fmla="*/ 556 w 2422"/>
                    <a:gd name="T69" fmla="*/ 2067 h 4462"/>
                    <a:gd name="T70" fmla="*/ 831 w 2422"/>
                    <a:gd name="T71" fmla="*/ 1972 h 4462"/>
                    <a:gd name="T72" fmla="*/ 845 w 2422"/>
                    <a:gd name="T73" fmla="*/ 2108 h 4462"/>
                    <a:gd name="T74" fmla="*/ 939 w 2422"/>
                    <a:gd name="T75" fmla="*/ 2443 h 4462"/>
                    <a:gd name="T76" fmla="*/ 1033 w 2422"/>
                    <a:gd name="T77" fmla="*/ 2538 h 4462"/>
                    <a:gd name="T78" fmla="*/ 1046 w 2422"/>
                    <a:gd name="T79" fmla="*/ 2842 h 4462"/>
                    <a:gd name="T80" fmla="*/ 827 w 2422"/>
                    <a:gd name="T81" fmla="*/ 2885 h 4462"/>
                    <a:gd name="T82" fmla="*/ 409 w 2422"/>
                    <a:gd name="T83" fmla="*/ 3134 h 4462"/>
                    <a:gd name="T84" fmla="*/ 632 w 2422"/>
                    <a:gd name="T85" fmla="*/ 3085 h 4462"/>
                    <a:gd name="T86" fmla="*/ 435 w 2422"/>
                    <a:gd name="T87" fmla="*/ 3505 h 4462"/>
                    <a:gd name="T88" fmla="*/ 353 w 2422"/>
                    <a:gd name="T89" fmla="*/ 3659 h 4462"/>
                    <a:gd name="T90" fmla="*/ 600 w 2422"/>
                    <a:gd name="T91" fmla="*/ 3717 h 4462"/>
                    <a:gd name="T92" fmla="*/ 1110 w 2422"/>
                    <a:gd name="T93" fmla="*/ 3652 h 4462"/>
                    <a:gd name="T94" fmla="*/ 755 w 2422"/>
                    <a:gd name="T95" fmla="*/ 3871 h 4462"/>
                    <a:gd name="T96" fmla="*/ 421 w 2422"/>
                    <a:gd name="T97" fmla="*/ 4163 h 4462"/>
                    <a:gd name="T98" fmla="*/ 331 w 2422"/>
                    <a:gd name="T99" fmla="*/ 4446 h 4462"/>
                    <a:gd name="T100" fmla="*/ 773 w 2422"/>
                    <a:gd name="T101" fmla="*/ 4335 h 4462"/>
                    <a:gd name="T102" fmla="*/ 1211 w 2422"/>
                    <a:gd name="T103" fmla="*/ 4176 h 4462"/>
                    <a:gd name="T104" fmla="*/ 1461 w 2422"/>
                    <a:gd name="T105" fmla="*/ 4074 h 4462"/>
                    <a:gd name="T106" fmla="*/ 1617 w 2422"/>
                    <a:gd name="T107" fmla="*/ 4062 h 4462"/>
                    <a:gd name="T108" fmla="*/ 2292 w 2422"/>
                    <a:gd name="T109" fmla="*/ 3927 h 4462"/>
                    <a:gd name="T110" fmla="*/ 2058 w 2422"/>
                    <a:gd name="T111" fmla="*/ 3833 h 4462"/>
                    <a:gd name="T112" fmla="*/ 2106 w 2422"/>
                    <a:gd name="T113" fmla="*/ 3613 h 4462"/>
                    <a:gd name="T114" fmla="*/ 2265 w 2422"/>
                    <a:gd name="T115" fmla="*/ 3492 h 4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422" h="4462">
                      <a:moveTo>
                        <a:pt x="2351" y="3110"/>
                      </a:moveTo>
                      <a:lnTo>
                        <a:pt x="2314" y="3051"/>
                      </a:lnTo>
                      <a:lnTo>
                        <a:pt x="2170" y="3025"/>
                      </a:lnTo>
                      <a:lnTo>
                        <a:pt x="2103" y="3013"/>
                      </a:lnTo>
                      <a:lnTo>
                        <a:pt x="2060" y="3020"/>
                      </a:lnTo>
                      <a:lnTo>
                        <a:pt x="2013" y="3030"/>
                      </a:lnTo>
                      <a:lnTo>
                        <a:pt x="2001" y="3066"/>
                      </a:lnTo>
                      <a:lnTo>
                        <a:pt x="1988" y="3113"/>
                      </a:lnTo>
                      <a:lnTo>
                        <a:pt x="1971" y="3120"/>
                      </a:lnTo>
                      <a:lnTo>
                        <a:pt x="1914" y="3098"/>
                      </a:lnTo>
                      <a:lnTo>
                        <a:pt x="1887" y="3064"/>
                      </a:lnTo>
                      <a:lnTo>
                        <a:pt x="1914" y="3004"/>
                      </a:lnTo>
                      <a:lnTo>
                        <a:pt x="1956" y="2964"/>
                      </a:lnTo>
                      <a:lnTo>
                        <a:pt x="1980" y="2927"/>
                      </a:lnTo>
                      <a:lnTo>
                        <a:pt x="1972" y="2841"/>
                      </a:lnTo>
                      <a:lnTo>
                        <a:pt x="1945" y="2795"/>
                      </a:lnTo>
                      <a:lnTo>
                        <a:pt x="1897" y="2746"/>
                      </a:lnTo>
                      <a:lnTo>
                        <a:pt x="1851" y="2723"/>
                      </a:lnTo>
                      <a:lnTo>
                        <a:pt x="1827" y="2690"/>
                      </a:lnTo>
                      <a:lnTo>
                        <a:pt x="1787" y="2693"/>
                      </a:lnTo>
                      <a:lnTo>
                        <a:pt x="1747" y="2691"/>
                      </a:lnTo>
                      <a:lnTo>
                        <a:pt x="1720" y="2668"/>
                      </a:lnTo>
                      <a:lnTo>
                        <a:pt x="1680" y="2668"/>
                      </a:lnTo>
                      <a:lnTo>
                        <a:pt x="1638" y="2672"/>
                      </a:lnTo>
                      <a:lnTo>
                        <a:pt x="1647" y="2652"/>
                      </a:lnTo>
                      <a:lnTo>
                        <a:pt x="1690" y="2654"/>
                      </a:lnTo>
                      <a:lnTo>
                        <a:pt x="1744" y="2651"/>
                      </a:lnTo>
                      <a:lnTo>
                        <a:pt x="1794" y="2680"/>
                      </a:lnTo>
                      <a:lnTo>
                        <a:pt x="1837" y="2680"/>
                      </a:lnTo>
                      <a:lnTo>
                        <a:pt x="1854" y="2693"/>
                      </a:lnTo>
                      <a:lnTo>
                        <a:pt x="1917" y="2682"/>
                      </a:lnTo>
                      <a:lnTo>
                        <a:pt x="1951" y="2719"/>
                      </a:lnTo>
                      <a:lnTo>
                        <a:pt x="1931" y="2665"/>
                      </a:lnTo>
                      <a:lnTo>
                        <a:pt x="1856" y="2593"/>
                      </a:lnTo>
                      <a:lnTo>
                        <a:pt x="1808" y="2471"/>
                      </a:lnTo>
                      <a:lnTo>
                        <a:pt x="1835" y="2435"/>
                      </a:lnTo>
                      <a:lnTo>
                        <a:pt x="1775" y="2395"/>
                      </a:lnTo>
                      <a:lnTo>
                        <a:pt x="1740" y="2319"/>
                      </a:lnTo>
                      <a:lnTo>
                        <a:pt x="1663" y="2250"/>
                      </a:lnTo>
                      <a:lnTo>
                        <a:pt x="1613" y="2214"/>
                      </a:lnTo>
                      <a:lnTo>
                        <a:pt x="1586" y="2187"/>
                      </a:lnTo>
                      <a:lnTo>
                        <a:pt x="1556" y="2187"/>
                      </a:lnTo>
                      <a:lnTo>
                        <a:pt x="1546" y="2204"/>
                      </a:lnTo>
                      <a:lnTo>
                        <a:pt x="1513" y="2209"/>
                      </a:lnTo>
                      <a:lnTo>
                        <a:pt x="1493" y="2229"/>
                      </a:lnTo>
                      <a:lnTo>
                        <a:pt x="1513" y="2178"/>
                      </a:lnTo>
                      <a:lnTo>
                        <a:pt x="1533" y="2142"/>
                      </a:lnTo>
                      <a:lnTo>
                        <a:pt x="1505" y="2108"/>
                      </a:lnTo>
                      <a:lnTo>
                        <a:pt x="1488" y="2086"/>
                      </a:lnTo>
                      <a:lnTo>
                        <a:pt x="1448" y="2069"/>
                      </a:lnTo>
                      <a:lnTo>
                        <a:pt x="1458" y="2049"/>
                      </a:lnTo>
                      <a:lnTo>
                        <a:pt x="1427" y="1980"/>
                      </a:lnTo>
                      <a:lnTo>
                        <a:pt x="1414" y="1864"/>
                      </a:lnTo>
                      <a:lnTo>
                        <a:pt x="1393" y="1814"/>
                      </a:lnTo>
                      <a:lnTo>
                        <a:pt x="1359" y="1799"/>
                      </a:lnTo>
                      <a:lnTo>
                        <a:pt x="1373" y="1772"/>
                      </a:lnTo>
                      <a:lnTo>
                        <a:pt x="1406" y="1754"/>
                      </a:lnTo>
                      <a:lnTo>
                        <a:pt x="1368" y="1675"/>
                      </a:lnTo>
                      <a:lnTo>
                        <a:pt x="1368" y="1675"/>
                      </a:lnTo>
                      <a:lnTo>
                        <a:pt x="1342" y="1663"/>
                      </a:lnTo>
                      <a:lnTo>
                        <a:pt x="1323" y="1651"/>
                      </a:lnTo>
                      <a:lnTo>
                        <a:pt x="1316" y="1647"/>
                      </a:lnTo>
                      <a:lnTo>
                        <a:pt x="1311" y="1643"/>
                      </a:lnTo>
                      <a:lnTo>
                        <a:pt x="1311" y="1643"/>
                      </a:lnTo>
                      <a:lnTo>
                        <a:pt x="1237" y="1537"/>
                      </a:lnTo>
                      <a:lnTo>
                        <a:pt x="1180" y="1514"/>
                      </a:lnTo>
                      <a:lnTo>
                        <a:pt x="1133" y="1498"/>
                      </a:lnTo>
                      <a:lnTo>
                        <a:pt x="1100" y="1462"/>
                      </a:lnTo>
                      <a:lnTo>
                        <a:pt x="1063" y="1442"/>
                      </a:lnTo>
                      <a:lnTo>
                        <a:pt x="1026" y="1440"/>
                      </a:lnTo>
                      <a:lnTo>
                        <a:pt x="980" y="1483"/>
                      </a:lnTo>
                      <a:lnTo>
                        <a:pt x="954" y="1490"/>
                      </a:lnTo>
                      <a:lnTo>
                        <a:pt x="883" y="1483"/>
                      </a:lnTo>
                      <a:lnTo>
                        <a:pt x="833" y="1468"/>
                      </a:lnTo>
                      <a:lnTo>
                        <a:pt x="796" y="1454"/>
                      </a:lnTo>
                      <a:lnTo>
                        <a:pt x="746" y="1449"/>
                      </a:lnTo>
                      <a:lnTo>
                        <a:pt x="700" y="1455"/>
                      </a:lnTo>
                      <a:lnTo>
                        <a:pt x="700" y="1439"/>
                      </a:lnTo>
                      <a:lnTo>
                        <a:pt x="776" y="1432"/>
                      </a:lnTo>
                      <a:lnTo>
                        <a:pt x="857" y="1431"/>
                      </a:lnTo>
                      <a:lnTo>
                        <a:pt x="889" y="1438"/>
                      </a:lnTo>
                      <a:lnTo>
                        <a:pt x="936" y="1416"/>
                      </a:lnTo>
                      <a:lnTo>
                        <a:pt x="959" y="1386"/>
                      </a:lnTo>
                      <a:lnTo>
                        <a:pt x="969" y="1357"/>
                      </a:lnTo>
                      <a:lnTo>
                        <a:pt x="1006" y="1360"/>
                      </a:lnTo>
                      <a:lnTo>
                        <a:pt x="1048" y="1360"/>
                      </a:lnTo>
                      <a:lnTo>
                        <a:pt x="1062" y="1340"/>
                      </a:lnTo>
                      <a:lnTo>
                        <a:pt x="1065" y="1323"/>
                      </a:lnTo>
                      <a:lnTo>
                        <a:pt x="1055" y="1299"/>
                      </a:lnTo>
                      <a:lnTo>
                        <a:pt x="1018" y="1287"/>
                      </a:lnTo>
                      <a:lnTo>
                        <a:pt x="1025" y="1267"/>
                      </a:lnTo>
                      <a:lnTo>
                        <a:pt x="998" y="1250"/>
                      </a:lnTo>
                      <a:lnTo>
                        <a:pt x="958" y="1254"/>
                      </a:lnTo>
                      <a:lnTo>
                        <a:pt x="928" y="1274"/>
                      </a:lnTo>
                      <a:lnTo>
                        <a:pt x="921" y="1258"/>
                      </a:lnTo>
                      <a:lnTo>
                        <a:pt x="961" y="1220"/>
                      </a:lnTo>
                      <a:lnTo>
                        <a:pt x="1032" y="1244"/>
                      </a:lnTo>
                      <a:lnTo>
                        <a:pt x="1057" y="1200"/>
                      </a:lnTo>
                      <a:lnTo>
                        <a:pt x="1071" y="1163"/>
                      </a:lnTo>
                      <a:lnTo>
                        <a:pt x="1116" y="1133"/>
                      </a:lnTo>
                      <a:lnTo>
                        <a:pt x="1120" y="1090"/>
                      </a:lnTo>
                      <a:lnTo>
                        <a:pt x="1170" y="1057"/>
                      </a:lnTo>
                      <a:lnTo>
                        <a:pt x="1179" y="990"/>
                      </a:lnTo>
                      <a:lnTo>
                        <a:pt x="1224" y="896"/>
                      </a:lnTo>
                      <a:lnTo>
                        <a:pt x="1237" y="804"/>
                      </a:lnTo>
                      <a:lnTo>
                        <a:pt x="1300" y="720"/>
                      </a:lnTo>
                      <a:lnTo>
                        <a:pt x="1306" y="614"/>
                      </a:lnTo>
                      <a:lnTo>
                        <a:pt x="1284" y="554"/>
                      </a:lnTo>
                      <a:lnTo>
                        <a:pt x="1244" y="541"/>
                      </a:lnTo>
                      <a:lnTo>
                        <a:pt x="1168" y="538"/>
                      </a:lnTo>
                      <a:lnTo>
                        <a:pt x="1095" y="546"/>
                      </a:lnTo>
                      <a:lnTo>
                        <a:pt x="1055" y="526"/>
                      </a:lnTo>
                      <a:lnTo>
                        <a:pt x="995" y="543"/>
                      </a:lnTo>
                      <a:lnTo>
                        <a:pt x="961" y="561"/>
                      </a:lnTo>
                      <a:lnTo>
                        <a:pt x="921" y="547"/>
                      </a:lnTo>
                      <a:lnTo>
                        <a:pt x="868" y="528"/>
                      </a:lnTo>
                      <a:lnTo>
                        <a:pt x="821" y="548"/>
                      </a:lnTo>
                      <a:lnTo>
                        <a:pt x="795" y="569"/>
                      </a:lnTo>
                      <a:lnTo>
                        <a:pt x="762" y="579"/>
                      </a:lnTo>
                      <a:lnTo>
                        <a:pt x="715" y="583"/>
                      </a:lnTo>
                      <a:lnTo>
                        <a:pt x="702" y="596"/>
                      </a:lnTo>
                      <a:lnTo>
                        <a:pt x="632" y="610"/>
                      </a:lnTo>
                      <a:lnTo>
                        <a:pt x="649" y="630"/>
                      </a:lnTo>
                      <a:lnTo>
                        <a:pt x="596" y="673"/>
                      </a:lnTo>
                      <a:lnTo>
                        <a:pt x="572" y="677"/>
                      </a:lnTo>
                      <a:lnTo>
                        <a:pt x="519" y="644"/>
                      </a:lnTo>
                      <a:lnTo>
                        <a:pt x="529" y="634"/>
                      </a:lnTo>
                      <a:lnTo>
                        <a:pt x="549" y="638"/>
                      </a:lnTo>
                      <a:lnTo>
                        <a:pt x="583" y="630"/>
                      </a:lnTo>
                      <a:lnTo>
                        <a:pt x="615" y="613"/>
                      </a:lnTo>
                      <a:lnTo>
                        <a:pt x="632" y="546"/>
                      </a:lnTo>
                      <a:lnTo>
                        <a:pt x="615" y="547"/>
                      </a:lnTo>
                      <a:lnTo>
                        <a:pt x="565" y="567"/>
                      </a:lnTo>
                      <a:lnTo>
                        <a:pt x="526" y="597"/>
                      </a:lnTo>
                      <a:lnTo>
                        <a:pt x="522" y="584"/>
                      </a:lnTo>
                      <a:lnTo>
                        <a:pt x="565" y="534"/>
                      </a:lnTo>
                      <a:lnTo>
                        <a:pt x="650" y="501"/>
                      </a:lnTo>
                      <a:lnTo>
                        <a:pt x="668" y="523"/>
                      </a:lnTo>
                      <a:lnTo>
                        <a:pt x="721" y="453"/>
                      </a:lnTo>
                      <a:lnTo>
                        <a:pt x="704" y="446"/>
                      </a:lnTo>
                      <a:lnTo>
                        <a:pt x="614" y="474"/>
                      </a:lnTo>
                      <a:lnTo>
                        <a:pt x="604" y="457"/>
                      </a:lnTo>
                      <a:lnTo>
                        <a:pt x="557" y="448"/>
                      </a:lnTo>
                      <a:lnTo>
                        <a:pt x="607" y="434"/>
                      </a:lnTo>
                      <a:lnTo>
                        <a:pt x="630" y="437"/>
                      </a:lnTo>
                      <a:lnTo>
                        <a:pt x="683" y="384"/>
                      </a:lnTo>
                      <a:lnTo>
                        <a:pt x="686" y="360"/>
                      </a:lnTo>
                      <a:lnTo>
                        <a:pt x="730" y="340"/>
                      </a:lnTo>
                      <a:lnTo>
                        <a:pt x="759" y="293"/>
                      </a:lnTo>
                      <a:lnTo>
                        <a:pt x="861" y="203"/>
                      </a:lnTo>
                      <a:lnTo>
                        <a:pt x="928" y="162"/>
                      </a:lnTo>
                      <a:lnTo>
                        <a:pt x="957" y="89"/>
                      </a:lnTo>
                      <a:lnTo>
                        <a:pt x="923" y="83"/>
                      </a:lnTo>
                      <a:lnTo>
                        <a:pt x="910" y="59"/>
                      </a:lnTo>
                      <a:lnTo>
                        <a:pt x="917" y="23"/>
                      </a:lnTo>
                      <a:lnTo>
                        <a:pt x="893" y="0"/>
                      </a:lnTo>
                      <a:lnTo>
                        <a:pt x="770" y="35"/>
                      </a:lnTo>
                      <a:lnTo>
                        <a:pt x="721" y="68"/>
                      </a:lnTo>
                      <a:lnTo>
                        <a:pt x="671" y="38"/>
                      </a:lnTo>
                      <a:lnTo>
                        <a:pt x="590" y="69"/>
                      </a:lnTo>
                      <a:lnTo>
                        <a:pt x="550" y="89"/>
                      </a:lnTo>
                      <a:lnTo>
                        <a:pt x="527" y="76"/>
                      </a:lnTo>
                      <a:lnTo>
                        <a:pt x="497" y="54"/>
                      </a:lnTo>
                      <a:lnTo>
                        <a:pt x="473" y="54"/>
                      </a:lnTo>
                      <a:lnTo>
                        <a:pt x="463" y="74"/>
                      </a:lnTo>
                      <a:lnTo>
                        <a:pt x="427" y="44"/>
                      </a:lnTo>
                      <a:lnTo>
                        <a:pt x="396" y="25"/>
                      </a:lnTo>
                      <a:lnTo>
                        <a:pt x="363" y="38"/>
                      </a:lnTo>
                      <a:lnTo>
                        <a:pt x="347" y="38"/>
                      </a:lnTo>
                      <a:lnTo>
                        <a:pt x="341" y="78"/>
                      </a:lnTo>
                      <a:lnTo>
                        <a:pt x="301" y="132"/>
                      </a:lnTo>
                      <a:lnTo>
                        <a:pt x="298" y="169"/>
                      </a:lnTo>
                      <a:lnTo>
                        <a:pt x="305" y="204"/>
                      </a:lnTo>
                      <a:lnTo>
                        <a:pt x="362" y="234"/>
                      </a:lnTo>
                      <a:lnTo>
                        <a:pt x="362" y="253"/>
                      </a:lnTo>
                      <a:lnTo>
                        <a:pt x="315" y="224"/>
                      </a:lnTo>
                      <a:lnTo>
                        <a:pt x="282" y="244"/>
                      </a:lnTo>
                      <a:lnTo>
                        <a:pt x="253" y="271"/>
                      </a:lnTo>
                      <a:lnTo>
                        <a:pt x="279" y="318"/>
                      </a:lnTo>
                      <a:lnTo>
                        <a:pt x="273" y="335"/>
                      </a:lnTo>
                      <a:lnTo>
                        <a:pt x="243" y="318"/>
                      </a:lnTo>
                      <a:lnTo>
                        <a:pt x="219" y="325"/>
                      </a:lnTo>
                      <a:lnTo>
                        <a:pt x="219" y="345"/>
                      </a:lnTo>
                      <a:lnTo>
                        <a:pt x="264" y="381"/>
                      </a:lnTo>
                      <a:lnTo>
                        <a:pt x="297" y="437"/>
                      </a:lnTo>
                      <a:lnTo>
                        <a:pt x="284" y="450"/>
                      </a:lnTo>
                      <a:lnTo>
                        <a:pt x="244" y="424"/>
                      </a:lnTo>
                      <a:lnTo>
                        <a:pt x="234" y="437"/>
                      </a:lnTo>
                      <a:lnTo>
                        <a:pt x="247" y="454"/>
                      </a:lnTo>
                      <a:lnTo>
                        <a:pt x="174" y="452"/>
                      </a:lnTo>
                      <a:lnTo>
                        <a:pt x="133" y="452"/>
                      </a:lnTo>
                      <a:lnTo>
                        <a:pt x="105" y="482"/>
                      </a:lnTo>
                      <a:lnTo>
                        <a:pt x="151" y="544"/>
                      </a:lnTo>
                      <a:lnTo>
                        <a:pt x="125" y="548"/>
                      </a:lnTo>
                      <a:lnTo>
                        <a:pt x="111" y="569"/>
                      </a:lnTo>
                      <a:lnTo>
                        <a:pt x="172" y="644"/>
                      </a:lnTo>
                      <a:lnTo>
                        <a:pt x="213" y="660"/>
                      </a:lnTo>
                      <a:lnTo>
                        <a:pt x="176" y="663"/>
                      </a:lnTo>
                      <a:lnTo>
                        <a:pt x="119" y="631"/>
                      </a:lnTo>
                      <a:lnTo>
                        <a:pt x="92" y="644"/>
                      </a:lnTo>
                      <a:lnTo>
                        <a:pt x="107" y="711"/>
                      </a:lnTo>
                      <a:lnTo>
                        <a:pt x="150" y="770"/>
                      </a:lnTo>
                      <a:lnTo>
                        <a:pt x="187" y="720"/>
                      </a:lnTo>
                      <a:lnTo>
                        <a:pt x="187" y="747"/>
                      </a:lnTo>
                      <a:lnTo>
                        <a:pt x="256" y="722"/>
                      </a:lnTo>
                      <a:lnTo>
                        <a:pt x="180" y="770"/>
                      </a:lnTo>
                      <a:lnTo>
                        <a:pt x="234" y="789"/>
                      </a:lnTo>
                      <a:lnTo>
                        <a:pt x="230" y="806"/>
                      </a:lnTo>
                      <a:lnTo>
                        <a:pt x="177" y="816"/>
                      </a:lnTo>
                      <a:lnTo>
                        <a:pt x="158" y="843"/>
                      </a:lnTo>
                      <a:lnTo>
                        <a:pt x="205" y="896"/>
                      </a:lnTo>
                      <a:lnTo>
                        <a:pt x="165" y="876"/>
                      </a:lnTo>
                      <a:lnTo>
                        <a:pt x="118" y="906"/>
                      </a:lnTo>
                      <a:lnTo>
                        <a:pt x="178" y="936"/>
                      </a:lnTo>
                      <a:lnTo>
                        <a:pt x="115" y="944"/>
                      </a:lnTo>
                      <a:lnTo>
                        <a:pt x="102" y="986"/>
                      </a:lnTo>
                      <a:lnTo>
                        <a:pt x="132" y="1025"/>
                      </a:lnTo>
                      <a:lnTo>
                        <a:pt x="127" y="1062"/>
                      </a:lnTo>
                      <a:lnTo>
                        <a:pt x="100" y="1065"/>
                      </a:lnTo>
                      <a:lnTo>
                        <a:pt x="67" y="1057"/>
                      </a:lnTo>
                      <a:lnTo>
                        <a:pt x="3" y="1070"/>
                      </a:lnTo>
                      <a:lnTo>
                        <a:pt x="0" y="1093"/>
                      </a:lnTo>
                      <a:lnTo>
                        <a:pt x="50" y="1117"/>
                      </a:lnTo>
                      <a:lnTo>
                        <a:pt x="76" y="1108"/>
                      </a:lnTo>
                      <a:lnTo>
                        <a:pt x="78" y="1089"/>
                      </a:lnTo>
                      <a:lnTo>
                        <a:pt x="130" y="1096"/>
                      </a:lnTo>
                      <a:lnTo>
                        <a:pt x="81" y="1112"/>
                      </a:lnTo>
                      <a:lnTo>
                        <a:pt x="77" y="1152"/>
                      </a:lnTo>
                      <a:lnTo>
                        <a:pt x="117" y="1176"/>
                      </a:lnTo>
                      <a:lnTo>
                        <a:pt x="148" y="1211"/>
                      </a:lnTo>
                      <a:lnTo>
                        <a:pt x="185" y="1215"/>
                      </a:lnTo>
                      <a:lnTo>
                        <a:pt x="200" y="1188"/>
                      </a:lnTo>
                      <a:lnTo>
                        <a:pt x="247" y="1155"/>
                      </a:lnTo>
                      <a:lnTo>
                        <a:pt x="247" y="1111"/>
                      </a:lnTo>
                      <a:lnTo>
                        <a:pt x="283" y="1084"/>
                      </a:lnTo>
                      <a:lnTo>
                        <a:pt x="317" y="1042"/>
                      </a:lnTo>
                      <a:lnTo>
                        <a:pt x="410" y="928"/>
                      </a:lnTo>
                      <a:lnTo>
                        <a:pt x="289" y="1087"/>
                      </a:lnTo>
                      <a:lnTo>
                        <a:pt x="303" y="1120"/>
                      </a:lnTo>
                      <a:lnTo>
                        <a:pt x="291" y="1147"/>
                      </a:lnTo>
                      <a:lnTo>
                        <a:pt x="301" y="1167"/>
                      </a:lnTo>
                      <a:lnTo>
                        <a:pt x="247" y="1210"/>
                      </a:lnTo>
                      <a:lnTo>
                        <a:pt x="252" y="1250"/>
                      </a:lnTo>
                      <a:lnTo>
                        <a:pt x="235" y="1244"/>
                      </a:lnTo>
                      <a:lnTo>
                        <a:pt x="238" y="1274"/>
                      </a:lnTo>
                      <a:lnTo>
                        <a:pt x="188" y="1284"/>
                      </a:lnTo>
                      <a:lnTo>
                        <a:pt x="188" y="1321"/>
                      </a:lnTo>
                      <a:lnTo>
                        <a:pt x="226" y="1364"/>
                      </a:lnTo>
                      <a:lnTo>
                        <a:pt x="209" y="1400"/>
                      </a:lnTo>
                      <a:lnTo>
                        <a:pt x="182" y="1440"/>
                      </a:lnTo>
                      <a:lnTo>
                        <a:pt x="160" y="1490"/>
                      </a:lnTo>
                      <a:lnTo>
                        <a:pt x="190" y="1483"/>
                      </a:lnTo>
                      <a:lnTo>
                        <a:pt x="177" y="1547"/>
                      </a:lnTo>
                      <a:lnTo>
                        <a:pt x="155" y="1577"/>
                      </a:lnTo>
                      <a:lnTo>
                        <a:pt x="161" y="1600"/>
                      </a:lnTo>
                      <a:lnTo>
                        <a:pt x="195" y="1589"/>
                      </a:lnTo>
                      <a:lnTo>
                        <a:pt x="195" y="1612"/>
                      </a:lnTo>
                      <a:lnTo>
                        <a:pt x="162" y="1693"/>
                      </a:lnTo>
                      <a:lnTo>
                        <a:pt x="129" y="1760"/>
                      </a:lnTo>
                      <a:lnTo>
                        <a:pt x="110" y="1810"/>
                      </a:lnTo>
                      <a:lnTo>
                        <a:pt x="123" y="1855"/>
                      </a:lnTo>
                      <a:lnTo>
                        <a:pt x="160" y="1855"/>
                      </a:lnTo>
                      <a:lnTo>
                        <a:pt x="194" y="1839"/>
                      </a:lnTo>
                      <a:lnTo>
                        <a:pt x="213" y="1775"/>
                      </a:lnTo>
                      <a:lnTo>
                        <a:pt x="223" y="1722"/>
                      </a:lnTo>
                      <a:lnTo>
                        <a:pt x="242" y="1626"/>
                      </a:lnTo>
                      <a:lnTo>
                        <a:pt x="267" y="1589"/>
                      </a:lnTo>
                      <a:lnTo>
                        <a:pt x="277" y="1539"/>
                      </a:lnTo>
                      <a:lnTo>
                        <a:pt x="254" y="1509"/>
                      </a:lnTo>
                      <a:lnTo>
                        <a:pt x="230" y="1477"/>
                      </a:lnTo>
                      <a:lnTo>
                        <a:pt x="246" y="1430"/>
                      </a:lnTo>
                      <a:lnTo>
                        <a:pt x="259" y="1440"/>
                      </a:lnTo>
                      <a:lnTo>
                        <a:pt x="342" y="1323"/>
                      </a:lnTo>
                      <a:lnTo>
                        <a:pt x="338" y="1353"/>
                      </a:lnTo>
                      <a:lnTo>
                        <a:pt x="286" y="1459"/>
                      </a:lnTo>
                      <a:lnTo>
                        <a:pt x="287" y="1492"/>
                      </a:lnTo>
                      <a:lnTo>
                        <a:pt x="314" y="1519"/>
                      </a:lnTo>
                      <a:lnTo>
                        <a:pt x="327" y="1495"/>
                      </a:lnTo>
                      <a:lnTo>
                        <a:pt x="347" y="1502"/>
                      </a:lnTo>
                      <a:lnTo>
                        <a:pt x="380" y="1492"/>
                      </a:lnTo>
                      <a:lnTo>
                        <a:pt x="386" y="1459"/>
                      </a:lnTo>
                      <a:lnTo>
                        <a:pt x="385" y="1385"/>
                      </a:lnTo>
                      <a:lnTo>
                        <a:pt x="416" y="1471"/>
                      </a:lnTo>
                      <a:lnTo>
                        <a:pt x="497" y="1478"/>
                      </a:lnTo>
                      <a:lnTo>
                        <a:pt x="577" y="1527"/>
                      </a:lnTo>
                      <a:lnTo>
                        <a:pt x="493" y="1488"/>
                      </a:lnTo>
                      <a:lnTo>
                        <a:pt x="460" y="1504"/>
                      </a:lnTo>
                      <a:lnTo>
                        <a:pt x="430" y="1491"/>
                      </a:lnTo>
                      <a:lnTo>
                        <a:pt x="391" y="1565"/>
                      </a:lnTo>
                      <a:lnTo>
                        <a:pt x="391" y="1615"/>
                      </a:lnTo>
                      <a:lnTo>
                        <a:pt x="415" y="1670"/>
                      </a:lnTo>
                      <a:lnTo>
                        <a:pt x="419" y="1697"/>
                      </a:lnTo>
                      <a:lnTo>
                        <a:pt x="459" y="1716"/>
                      </a:lnTo>
                      <a:lnTo>
                        <a:pt x="445" y="1770"/>
                      </a:lnTo>
                      <a:lnTo>
                        <a:pt x="427" y="1790"/>
                      </a:lnTo>
                      <a:lnTo>
                        <a:pt x="377" y="1917"/>
                      </a:lnTo>
                      <a:lnTo>
                        <a:pt x="357" y="1973"/>
                      </a:lnTo>
                      <a:lnTo>
                        <a:pt x="379" y="2046"/>
                      </a:lnTo>
                      <a:lnTo>
                        <a:pt x="369" y="2056"/>
                      </a:lnTo>
                      <a:lnTo>
                        <a:pt x="349" y="2012"/>
                      </a:lnTo>
                      <a:lnTo>
                        <a:pt x="325" y="2007"/>
                      </a:lnTo>
                      <a:lnTo>
                        <a:pt x="302" y="2040"/>
                      </a:lnTo>
                      <a:lnTo>
                        <a:pt x="312" y="2073"/>
                      </a:lnTo>
                      <a:lnTo>
                        <a:pt x="362" y="2106"/>
                      </a:lnTo>
                      <a:lnTo>
                        <a:pt x="386" y="2172"/>
                      </a:lnTo>
                      <a:lnTo>
                        <a:pt x="430" y="2195"/>
                      </a:lnTo>
                      <a:lnTo>
                        <a:pt x="430" y="2172"/>
                      </a:lnTo>
                      <a:lnTo>
                        <a:pt x="400" y="2145"/>
                      </a:lnTo>
                      <a:lnTo>
                        <a:pt x="392" y="2093"/>
                      </a:lnTo>
                      <a:lnTo>
                        <a:pt x="452" y="2071"/>
                      </a:lnTo>
                      <a:lnTo>
                        <a:pt x="489" y="2147"/>
                      </a:lnTo>
                      <a:lnTo>
                        <a:pt x="516" y="2161"/>
                      </a:lnTo>
                      <a:lnTo>
                        <a:pt x="562" y="2164"/>
                      </a:lnTo>
                      <a:lnTo>
                        <a:pt x="589" y="2127"/>
                      </a:lnTo>
                      <a:lnTo>
                        <a:pt x="556" y="2067"/>
                      </a:lnTo>
                      <a:lnTo>
                        <a:pt x="575" y="2044"/>
                      </a:lnTo>
                      <a:lnTo>
                        <a:pt x="583" y="2070"/>
                      </a:lnTo>
                      <a:lnTo>
                        <a:pt x="616" y="2107"/>
                      </a:lnTo>
                      <a:lnTo>
                        <a:pt x="682" y="2086"/>
                      </a:lnTo>
                      <a:lnTo>
                        <a:pt x="712" y="2049"/>
                      </a:lnTo>
                      <a:lnTo>
                        <a:pt x="722" y="2066"/>
                      </a:lnTo>
                      <a:lnTo>
                        <a:pt x="785" y="2063"/>
                      </a:lnTo>
                      <a:lnTo>
                        <a:pt x="811" y="2019"/>
                      </a:lnTo>
                      <a:lnTo>
                        <a:pt x="831" y="1972"/>
                      </a:lnTo>
                      <a:lnTo>
                        <a:pt x="848" y="1998"/>
                      </a:lnTo>
                      <a:lnTo>
                        <a:pt x="898" y="2008"/>
                      </a:lnTo>
                      <a:lnTo>
                        <a:pt x="935" y="2015"/>
                      </a:lnTo>
                      <a:lnTo>
                        <a:pt x="961" y="2030"/>
                      </a:lnTo>
                      <a:lnTo>
                        <a:pt x="991" y="2020"/>
                      </a:lnTo>
                      <a:lnTo>
                        <a:pt x="965" y="2044"/>
                      </a:lnTo>
                      <a:lnTo>
                        <a:pt x="901" y="2038"/>
                      </a:lnTo>
                      <a:lnTo>
                        <a:pt x="866" y="2065"/>
                      </a:lnTo>
                      <a:lnTo>
                        <a:pt x="845" y="2108"/>
                      </a:lnTo>
                      <a:lnTo>
                        <a:pt x="817" y="2152"/>
                      </a:lnTo>
                      <a:lnTo>
                        <a:pt x="790" y="2244"/>
                      </a:lnTo>
                      <a:lnTo>
                        <a:pt x="818" y="2348"/>
                      </a:lnTo>
                      <a:lnTo>
                        <a:pt x="838" y="2387"/>
                      </a:lnTo>
                      <a:lnTo>
                        <a:pt x="871" y="2400"/>
                      </a:lnTo>
                      <a:lnTo>
                        <a:pt x="905" y="2373"/>
                      </a:lnTo>
                      <a:lnTo>
                        <a:pt x="898" y="2409"/>
                      </a:lnTo>
                      <a:lnTo>
                        <a:pt x="926" y="2463"/>
                      </a:lnTo>
                      <a:lnTo>
                        <a:pt x="939" y="2443"/>
                      </a:lnTo>
                      <a:lnTo>
                        <a:pt x="961" y="2412"/>
                      </a:lnTo>
                      <a:lnTo>
                        <a:pt x="965" y="2429"/>
                      </a:lnTo>
                      <a:lnTo>
                        <a:pt x="995" y="2412"/>
                      </a:lnTo>
                      <a:lnTo>
                        <a:pt x="1012" y="2382"/>
                      </a:lnTo>
                      <a:lnTo>
                        <a:pt x="1028" y="2405"/>
                      </a:lnTo>
                      <a:lnTo>
                        <a:pt x="988" y="2439"/>
                      </a:lnTo>
                      <a:lnTo>
                        <a:pt x="999" y="2465"/>
                      </a:lnTo>
                      <a:lnTo>
                        <a:pt x="1039" y="2515"/>
                      </a:lnTo>
                      <a:lnTo>
                        <a:pt x="1033" y="2538"/>
                      </a:lnTo>
                      <a:lnTo>
                        <a:pt x="1003" y="2542"/>
                      </a:lnTo>
                      <a:lnTo>
                        <a:pt x="974" y="2568"/>
                      </a:lnTo>
                      <a:lnTo>
                        <a:pt x="980" y="2631"/>
                      </a:lnTo>
                      <a:lnTo>
                        <a:pt x="1024" y="2634"/>
                      </a:lnTo>
                      <a:lnTo>
                        <a:pt x="987" y="2648"/>
                      </a:lnTo>
                      <a:lnTo>
                        <a:pt x="961" y="2711"/>
                      </a:lnTo>
                      <a:lnTo>
                        <a:pt x="968" y="2771"/>
                      </a:lnTo>
                      <a:lnTo>
                        <a:pt x="999" y="2817"/>
                      </a:lnTo>
                      <a:lnTo>
                        <a:pt x="1046" y="2842"/>
                      </a:lnTo>
                      <a:lnTo>
                        <a:pt x="1019" y="2860"/>
                      </a:lnTo>
                      <a:lnTo>
                        <a:pt x="979" y="2840"/>
                      </a:lnTo>
                      <a:lnTo>
                        <a:pt x="968" y="2787"/>
                      </a:lnTo>
                      <a:lnTo>
                        <a:pt x="922" y="2825"/>
                      </a:lnTo>
                      <a:lnTo>
                        <a:pt x="909" y="2848"/>
                      </a:lnTo>
                      <a:lnTo>
                        <a:pt x="976" y="2887"/>
                      </a:lnTo>
                      <a:lnTo>
                        <a:pt x="899" y="2871"/>
                      </a:lnTo>
                      <a:lnTo>
                        <a:pt x="869" y="2855"/>
                      </a:lnTo>
                      <a:lnTo>
                        <a:pt x="827" y="2885"/>
                      </a:lnTo>
                      <a:lnTo>
                        <a:pt x="773" y="2869"/>
                      </a:lnTo>
                      <a:lnTo>
                        <a:pt x="726" y="2849"/>
                      </a:lnTo>
                      <a:lnTo>
                        <a:pt x="629" y="2904"/>
                      </a:lnTo>
                      <a:lnTo>
                        <a:pt x="594" y="2931"/>
                      </a:lnTo>
                      <a:lnTo>
                        <a:pt x="597" y="2983"/>
                      </a:lnTo>
                      <a:lnTo>
                        <a:pt x="557" y="3023"/>
                      </a:lnTo>
                      <a:lnTo>
                        <a:pt x="521" y="3041"/>
                      </a:lnTo>
                      <a:lnTo>
                        <a:pt x="488" y="3047"/>
                      </a:lnTo>
                      <a:lnTo>
                        <a:pt x="409" y="3134"/>
                      </a:lnTo>
                      <a:lnTo>
                        <a:pt x="425" y="3148"/>
                      </a:lnTo>
                      <a:lnTo>
                        <a:pt x="464" y="3114"/>
                      </a:lnTo>
                      <a:lnTo>
                        <a:pt x="508" y="3133"/>
                      </a:lnTo>
                      <a:lnTo>
                        <a:pt x="528" y="3120"/>
                      </a:lnTo>
                      <a:lnTo>
                        <a:pt x="538" y="3086"/>
                      </a:lnTo>
                      <a:lnTo>
                        <a:pt x="538" y="3086"/>
                      </a:lnTo>
                      <a:lnTo>
                        <a:pt x="608" y="3073"/>
                      </a:lnTo>
                      <a:lnTo>
                        <a:pt x="640" y="3055"/>
                      </a:lnTo>
                      <a:lnTo>
                        <a:pt x="632" y="3085"/>
                      </a:lnTo>
                      <a:lnTo>
                        <a:pt x="638" y="3129"/>
                      </a:lnTo>
                      <a:lnTo>
                        <a:pt x="668" y="3152"/>
                      </a:lnTo>
                      <a:lnTo>
                        <a:pt x="659" y="3215"/>
                      </a:lnTo>
                      <a:lnTo>
                        <a:pt x="700" y="3218"/>
                      </a:lnTo>
                      <a:lnTo>
                        <a:pt x="654" y="3318"/>
                      </a:lnTo>
                      <a:lnTo>
                        <a:pt x="614" y="3388"/>
                      </a:lnTo>
                      <a:lnTo>
                        <a:pt x="545" y="3422"/>
                      </a:lnTo>
                      <a:lnTo>
                        <a:pt x="484" y="3465"/>
                      </a:lnTo>
                      <a:lnTo>
                        <a:pt x="435" y="3505"/>
                      </a:lnTo>
                      <a:lnTo>
                        <a:pt x="365" y="3510"/>
                      </a:lnTo>
                      <a:lnTo>
                        <a:pt x="328" y="3540"/>
                      </a:lnTo>
                      <a:lnTo>
                        <a:pt x="313" y="3563"/>
                      </a:lnTo>
                      <a:lnTo>
                        <a:pt x="279" y="3560"/>
                      </a:lnTo>
                      <a:lnTo>
                        <a:pt x="283" y="3570"/>
                      </a:lnTo>
                      <a:lnTo>
                        <a:pt x="343" y="3580"/>
                      </a:lnTo>
                      <a:lnTo>
                        <a:pt x="310" y="3613"/>
                      </a:lnTo>
                      <a:lnTo>
                        <a:pt x="310" y="3639"/>
                      </a:lnTo>
                      <a:lnTo>
                        <a:pt x="353" y="3659"/>
                      </a:lnTo>
                      <a:lnTo>
                        <a:pt x="371" y="3706"/>
                      </a:lnTo>
                      <a:lnTo>
                        <a:pt x="420" y="3705"/>
                      </a:lnTo>
                      <a:lnTo>
                        <a:pt x="440" y="3671"/>
                      </a:lnTo>
                      <a:lnTo>
                        <a:pt x="507" y="3648"/>
                      </a:lnTo>
                      <a:lnTo>
                        <a:pt x="556" y="3605"/>
                      </a:lnTo>
                      <a:lnTo>
                        <a:pt x="556" y="3637"/>
                      </a:lnTo>
                      <a:lnTo>
                        <a:pt x="649" y="3640"/>
                      </a:lnTo>
                      <a:lnTo>
                        <a:pt x="554" y="3697"/>
                      </a:lnTo>
                      <a:lnTo>
                        <a:pt x="600" y="3717"/>
                      </a:lnTo>
                      <a:lnTo>
                        <a:pt x="677" y="3719"/>
                      </a:lnTo>
                      <a:lnTo>
                        <a:pt x="726" y="3676"/>
                      </a:lnTo>
                      <a:lnTo>
                        <a:pt x="781" y="3732"/>
                      </a:lnTo>
                      <a:lnTo>
                        <a:pt x="844" y="3801"/>
                      </a:lnTo>
                      <a:lnTo>
                        <a:pt x="921" y="3784"/>
                      </a:lnTo>
                      <a:lnTo>
                        <a:pt x="977" y="3726"/>
                      </a:lnTo>
                      <a:lnTo>
                        <a:pt x="1027" y="3719"/>
                      </a:lnTo>
                      <a:lnTo>
                        <a:pt x="1069" y="3673"/>
                      </a:lnTo>
                      <a:lnTo>
                        <a:pt x="1110" y="3652"/>
                      </a:lnTo>
                      <a:lnTo>
                        <a:pt x="1172" y="3602"/>
                      </a:lnTo>
                      <a:lnTo>
                        <a:pt x="1199" y="3569"/>
                      </a:lnTo>
                      <a:lnTo>
                        <a:pt x="1192" y="3598"/>
                      </a:lnTo>
                      <a:lnTo>
                        <a:pt x="1110" y="3679"/>
                      </a:lnTo>
                      <a:lnTo>
                        <a:pt x="1094" y="3738"/>
                      </a:lnTo>
                      <a:lnTo>
                        <a:pt x="995" y="3800"/>
                      </a:lnTo>
                      <a:lnTo>
                        <a:pt x="975" y="3889"/>
                      </a:lnTo>
                      <a:lnTo>
                        <a:pt x="909" y="3896"/>
                      </a:lnTo>
                      <a:lnTo>
                        <a:pt x="755" y="3871"/>
                      </a:lnTo>
                      <a:lnTo>
                        <a:pt x="622" y="3892"/>
                      </a:lnTo>
                      <a:lnTo>
                        <a:pt x="609" y="3935"/>
                      </a:lnTo>
                      <a:lnTo>
                        <a:pt x="619" y="3956"/>
                      </a:lnTo>
                      <a:lnTo>
                        <a:pt x="669" y="3942"/>
                      </a:lnTo>
                      <a:lnTo>
                        <a:pt x="616" y="3986"/>
                      </a:lnTo>
                      <a:lnTo>
                        <a:pt x="576" y="3962"/>
                      </a:lnTo>
                      <a:lnTo>
                        <a:pt x="542" y="3966"/>
                      </a:lnTo>
                      <a:lnTo>
                        <a:pt x="515" y="4129"/>
                      </a:lnTo>
                      <a:lnTo>
                        <a:pt x="421" y="4163"/>
                      </a:lnTo>
                      <a:lnTo>
                        <a:pt x="342" y="4300"/>
                      </a:lnTo>
                      <a:lnTo>
                        <a:pt x="236" y="4361"/>
                      </a:lnTo>
                      <a:lnTo>
                        <a:pt x="223" y="4383"/>
                      </a:lnTo>
                      <a:lnTo>
                        <a:pt x="184" y="4381"/>
                      </a:lnTo>
                      <a:lnTo>
                        <a:pt x="170" y="4425"/>
                      </a:lnTo>
                      <a:lnTo>
                        <a:pt x="214" y="4460"/>
                      </a:lnTo>
                      <a:lnTo>
                        <a:pt x="217" y="4423"/>
                      </a:lnTo>
                      <a:lnTo>
                        <a:pt x="264" y="4407"/>
                      </a:lnTo>
                      <a:lnTo>
                        <a:pt x="331" y="4446"/>
                      </a:lnTo>
                      <a:lnTo>
                        <a:pt x="371" y="4462"/>
                      </a:lnTo>
                      <a:lnTo>
                        <a:pt x="380" y="4436"/>
                      </a:lnTo>
                      <a:lnTo>
                        <a:pt x="363" y="4389"/>
                      </a:lnTo>
                      <a:lnTo>
                        <a:pt x="455" y="4332"/>
                      </a:lnTo>
                      <a:lnTo>
                        <a:pt x="479" y="4282"/>
                      </a:lnTo>
                      <a:lnTo>
                        <a:pt x="556" y="4274"/>
                      </a:lnTo>
                      <a:lnTo>
                        <a:pt x="646" y="4304"/>
                      </a:lnTo>
                      <a:lnTo>
                        <a:pt x="723" y="4313"/>
                      </a:lnTo>
                      <a:lnTo>
                        <a:pt x="773" y="4335"/>
                      </a:lnTo>
                      <a:lnTo>
                        <a:pt x="819" y="4325"/>
                      </a:lnTo>
                      <a:lnTo>
                        <a:pt x="814" y="4216"/>
                      </a:lnTo>
                      <a:lnTo>
                        <a:pt x="848" y="4139"/>
                      </a:lnTo>
                      <a:lnTo>
                        <a:pt x="861" y="4169"/>
                      </a:lnTo>
                      <a:lnTo>
                        <a:pt x="898" y="4175"/>
                      </a:lnTo>
                      <a:lnTo>
                        <a:pt x="974" y="4118"/>
                      </a:lnTo>
                      <a:lnTo>
                        <a:pt x="1101" y="4127"/>
                      </a:lnTo>
                      <a:lnTo>
                        <a:pt x="1147" y="4200"/>
                      </a:lnTo>
                      <a:lnTo>
                        <a:pt x="1211" y="4176"/>
                      </a:lnTo>
                      <a:lnTo>
                        <a:pt x="1271" y="4185"/>
                      </a:lnTo>
                      <a:lnTo>
                        <a:pt x="1284" y="4198"/>
                      </a:lnTo>
                      <a:lnTo>
                        <a:pt x="1321" y="4152"/>
                      </a:lnTo>
                      <a:lnTo>
                        <a:pt x="1280" y="4125"/>
                      </a:lnTo>
                      <a:lnTo>
                        <a:pt x="1297" y="4098"/>
                      </a:lnTo>
                      <a:lnTo>
                        <a:pt x="1347" y="4118"/>
                      </a:lnTo>
                      <a:lnTo>
                        <a:pt x="1397" y="4125"/>
                      </a:lnTo>
                      <a:lnTo>
                        <a:pt x="1410" y="4108"/>
                      </a:lnTo>
                      <a:lnTo>
                        <a:pt x="1461" y="4074"/>
                      </a:lnTo>
                      <a:lnTo>
                        <a:pt x="1469" y="4054"/>
                      </a:lnTo>
                      <a:lnTo>
                        <a:pt x="1456" y="4035"/>
                      </a:lnTo>
                      <a:lnTo>
                        <a:pt x="1429" y="4011"/>
                      </a:lnTo>
                      <a:lnTo>
                        <a:pt x="1476" y="4011"/>
                      </a:lnTo>
                      <a:lnTo>
                        <a:pt x="1520" y="4067"/>
                      </a:lnTo>
                      <a:lnTo>
                        <a:pt x="1546" y="4080"/>
                      </a:lnTo>
                      <a:lnTo>
                        <a:pt x="1570" y="4050"/>
                      </a:lnTo>
                      <a:lnTo>
                        <a:pt x="1583" y="4059"/>
                      </a:lnTo>
                      <a:lnTo>
                        <a:pt x="1617" y="4062"/>
                      </a:lnTo>
                      <a:lnTo>
                        <a:pt x="1630" y="4096"/>
                      </a:lnTo>
                      <a:lnTo>
                        <a:pt x="1687" y="4118"/>
                      </a:lnTo>
                      <a:lnTo>
                        <a:pt x="1717" y="4068"/>
                      </a:lnTo>
                      <a:lnTo>
                        <a:pt x="1873" y="4070"/>
                      </a:lnTo>
                      <a:lnTo>
                        <a:pt x="1911" y="4096"/>
                      </a:lnTo>
                      <a:lnTo>
                        <a:pt x="2080" y="4035"/>
                      </a:lnTo>
                      <a:lnTo>
                        <a:pt x="2173" y="4018"/>
                      </a:lnTo>
                      <a:lnTo>
                        <a:pt x="2189" y="3954"/>
                      </a:lnTo>
                      <a:lnTo>
                        <a:pt x="2292" y="3927"/>
                      </a:lnTo>
                      <a:lnTo>
                        <a:pt x="2315" y="3900"/>
                      </a:lnTo>
                      <a:lnTo>
                        <a:pt x="2304" y="3831"/>
                      </a:lnTo>
                      <a:lnTo>
                        <a:pt x="2324" y="3801"/>
                      </a:lnTo>
                      <a:lnTo>
                        <a:pt x="2294" y="3797"/>
                      </a:lnTo>
                      <a:lnTo>
                        <a:pt x="2227" y="3818"/>
                      </a:lnTo>
                      <a:lnTo>
                        <a:pt x="2192" y="3835"/>
                      </a:lnTo>
                      <a:lnTo>
                        <a:pt x="2125" y="3825"/>
                      </a:lnTo>
                      <a:lnTo>
                        <a:pt x="2091" y="3796"/>
                      </a:lnTo>
                      <a:lnTo>
                        <a:pt x="2058" y="3833"/>
                      </a:lnTo>
                      <a:lnTo>
                        <a:pt x="2041" y="3816"/>
                      </a:lnTo>
                      <a:lnTo>
                        <a:pt x="2080" y="3779"/>
                      </a:lnTo>
                      <a:lnTo>
                        <a:pt x="2037" y="3747"/>
                      </a:lnTo>
                      <a:lnTo>
                        <a:pt x="2087" y="3766"/>
                      </a:lnTo>
                      <a:lnTo>
                        <a:pt x="2114" y="3743"/>
                      </a:lnTo>
                      <a:lnTo>
                        <a:pt x="2127" y="3696"/>
                      </a:lnTo>
                      <a:lnTo>
                        <a:pt x="2153" y="3669"/>
                      </a:lnTo>
                      <a:lnTo>
                        <a:pt x="2156" y="3642"/>
                      </a:lnTo>
                      <a:lnTo>
                        <a:pt x="2106" y="3613"/>
                      </a:lnTo>
                      <a:lnTo>
                        <a:pt x="2126" y="3603"/>
                      </a:lnTo>
                      <a:lnTo>
                        <a:pt x="2166" y="3607"/>
                      </a:lnTo>
                      <a:lnTo>
                        <a:pt x="2183" y="3580"/>
                      </a:lnTo>
                      <a:lnTo>
                        <a:pt x="2203" y="3592"/>
                      </a:lnTo>
                      <a:lnTo>
                        <a:pt x="2238" y="3596"/>
                      </a:lnTo>
                      <a:lnTo>
                        <a:pt x="2275" y="3586"/>
                      </a:lnTo>
                      <a:lnTo>
                        <a:pt x="2285" y="3552"/>
                      </a:lnTo>
                      <a:lnTo>
                        <a:pt x="2265" y="3535"/>
                      </a:lnTo>
                      <a:lnTo>
                        <a:pt x="2265" y="3492"/>
                      </a:lnTo>
                      <a:lnTo>
                        <a:pt x="2301" y="3472"/>
                      </a:lnTo>
                      <a:lnTo>
                        <a:pt x="2341" y="3479"/>
                      </a:lnTo>
                      <a:lnTo>
                        <a:pt x="2390" y="3395"/>
                      </a:lnTo>
                      <a:lnTo>
                        <a:pt x="2410" y="3315"/>
                      </a:lnTo>
                      <a:lnTo>
                        <a:pt x="2422" y="3242"/>
                      </a:lnTo>
                      <a:lnTo>
                        <a:pt x="2351" y="311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170">
                  <a:extLst>
                    <a:ext uri="{FF2B5EF4-FFF2-40B4-BE49-F238E27FC236}">
                      <a16:creationId xmlns:a16="http://schemas.microsoft.com/office/drawing/2014/main" id="{BE132707-8DC3-6246-A093-44FF5A5E97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2513" y="3806825"/>
                  <a:ext cx="53975" cy="44450"/>
                </a:xfrm>
                <a:custGeom>
                  <a:avLst/>
                  <a:gdLst>
                    <a:gd name="T0" fmla="*/ 11 w 167"/>
                    <a:gd name="T1" fmla="*/ 111 h 140"/>
                    <a:gd name="T2" fmla="*/ 98 w 167"/>
                    <a:gd name="T3" fmla="*/ 140 h 140"/>
                    <a:gd name="T4" fmla="*/ 121 w 167"/>
                    <a:gd name="T5" fmla="*/ 123 h 140"/>
                    <a:gd name="T6" fmla="*/ 137 w 167"/>
                    <a:gd name="T7" fmla="*/ 86 h 140"/>
                    <a:gd name="T8" fmla="*/ 167 w 167"/>
                    <a:gd name="T9" fmla="*/ 46 h 140"/>
                    <a:gd name="T10" fmla="*/ 137 w 167"/>
                    <a:gd name="T11" fmla="*/ 49 h 140"/>
                    <a:gd name="T12" fmla="*/ 107 w 167"/>
                    <a:gd name="T13" fmla="*/ 27 h 140"/>
                    <a:gd name="T14" fmla="*/ 84 w 167"/>
                    <a:gd name="T15" fmla="*/ 0 h 140"/>
                    <a:gd name="T16" fmla="*/ 4 w 167"/>
                    <a:gd name="T17" fmla="*/ 11 h 140"/>
                    <a:gd name="T18" fmla="*/ 10 w 167"/>
                    <a:gd name="T19" fmla="*/ 54 h 140"/>
                    <a:gd name="T20" fmla="*/ 20 w 167"/>
                    <a:gd name="T21" fmla="*/ 64 h 140"/>
                    <a:gd name="T22" fmla="*/ 0 w 167"/>
                    <a:gd name="T23" fmla="*/ 71 h 140"/>
                    <a:gd name="T24" fmla="*/ 11 w 167"/>
                    <a:gd name="T25" fmla="*/ 111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7" h="140">
                      <a:moveTo>
                        <a:pt x="11" y="111"/>
                      </a:moveTo>
                      <a:lnTo>
                        <a:pt x="98" y="140"/>
                      </a:lnTo>
                      <a:lnTo>
                        <a:pt x="121" y="123"/>
                      </a:lnTo>
                      <a:lnTo>
                        <a:pt x="137" y="86"/>
                      </a:lnTo>
                      <a:lnTo>
                        <a:pt x="167" y="46"/>
                      </a:lnTo>
                      <a:lnTo>
                        <a:pt x="137" y="49"/>
                      </a:lnTo>
                      <a:lnTo>
                        <a:pt x="107" y="27"/>
                      </a:lnTo>
                      <a:lnTo>
                        <a:pt x="84" y="0"/>
                      </a:lnTo>
                      <a:lnTo>
                        <a:pt x="4" y="11"/>
                      </a:lnTo>
                      <a:lnTo>
                        <a:pt x="10" y="54"/>
                      </a:lnTo>
                      <a:lnTo>
                        <a:pt x="20" y="64"/>
                      </a:lnTo>
                      <a:lnTo>
                        <a:pt x="0" y="71"/>
                      </a:lnTo>
                      <a:lnTo>
                        <a:pt x="11" y="11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6" name="Freeform 172">
                  <a:extLst>
                    <a:ext uri="{FF2B5EF4-FFF2-40B4-BE49-F238E27FC236}">
                      <a16:creationId xmlns:a16="http://schemas.microsoft.com/office/drawing/2014/main" id="{B20259D7-5F97-814A-8FC6-384FD0CB0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663" y="3440113"/>
                  <a:ext cx="25400" cy="42863"/>
                </a:xfrm>
                <a:custGeom>
                  <a:avLst/>
                  <a:gdLst>
                    <a:gd name="T0" fmla="*/ 72 w 84"/>
                    <a:gd name="T1" fmla="*/ 123 h 133"/>
                    <a:gd name="T2" fmla="*/ 84 w 84"/>
                    <a:gd name="T3" fmla="*/ 83 h 133"/>
                    <a:gd name="T4" fmla="*/ 64 w 84"/>
                    <a:gd name="T5" fmla="*/ 30 h 133"/>
                    <a:gd name="T6" fmla="*/ 54 w 84"/>
                    <a:gd name="T7" fmla="*/ 0 h 133"/>
                    <a:gd name="T8" fmla="*/ 27 w 84"/>
                    <a:gd name="T9" fmla="*/ 0 h 133"/>
                    <a:gd name="T10" fmla="*/ 7 w 84"/>
                    <a:gd name="T11" fmla="*/ 30 h 133"/>
                    <a:gd name="T12" fmla="*/ 0 w 84"/>
                    <a:gd name="T13" fmla="*/ 70 h 133"/>
                    <a:gd name="T14" fmla="*/ 15 w 84"/>
                    <a:gd name="T15" fmla="*/ 110 h 133"/>
                    <a:gd name="T16" fmla="*/ 55 w 84"/>
                    <a:gd name="T17" fmla="*/ 133 h 133"/>
                    <a:gd name="T18" fmla="*/ 72 w 84"/>
                    <a:gd name="T19" fmla="*/ 123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133">
                      <a:moveTo>
                        <a:pt x="72" y="123"/>
                      </a:moveTo>
                      <a:lnTo>
                        <a:pt x="84" y="83"/>
                      </a:lnTo>
                      <a:lnTo>
                        <a:pt x="64" y="30"/>
                      </a:lnTo>
                      <a:lnTo>
                        <a:pt x="54" y="0"/>
                      </a:lnTo>
                      <a:lnTo>
                        <a:pt x="27" y="0"/>
                      </a:lnTo>
                      <a:lnTo>
                        <a:pt x="7" y="30"/>
                      </a:lnTo>
                      <a:lnTo>
                        <a:pt x="0" y="70"/>
                      </a:lnTo>
                      <a:lnTo>
                        <a:pt x="15" y="110"/>
                      </a:lnTo>
                      <a:lnTo>
                        <a:pt x="55" y="133"/>
                      </a:lnTo>
                      <a:lnTo>
                        <a:pt x="72" y="12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7" name="Freeform 173">
                  <a:extLst>
                    <a:ext uri="{FF2B5EF4-FFF2-40B4-BE49-F238E27FC236}">
                      <a16:creationId xmlns:a16="http://schemas.microsoft.com/office/drawing/2014/main" id="{82F75B3B-986B-F04A-9E0E-F674B656F1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763" y="3232150"/>
                  <a:ext cx="6350" cy="6350"/>
                </a:xfrm>
                <a:custGeom>
                  <a:avLst/>
                  <a:gdLst>
                    <a:gd name="T0" fmla="*/ 0 w 20"/>
                    <a:gd name="T1" fmla="*/ 13 h 20"/>
                    <a:gd name="T2" fmla="*/ 20 w 20"/>
                    <a:gd name="T3" fmla="*/ 20 h 20"/>
                    <a:gd name="T4" fmla="*/ 16 w 20"/>
                    <a:gd name="T5" fmla="*/ 0 h 20"/>
                    <a:gd name="T6" fmla="*/ 0 w 20"/>
                    <a:gd name="T7" fmla="*/ 13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0">
                      <a:moveTo>
                        <a:pt x="0" y="13"/>
                      </a:moveTo>
                      <a:lnTo>
                        <a:pt x="20" y="20"/>
                      </a:lnTo>
                      <a:lnTo>
                        <a:pt x="16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8" name="Freeform 174">
                  <a:extLst>
                    <a:ext uri="{FF2B5EF4-FFF2-40B4-BE49-F238E27FC236}">
                      <a16:creationId xmlns:a16="http://schemas.microsoft.com/office/drawing/2014/main" id="{9F409842-CCDE-7848-BEAA-E052FFE3C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6300" y="3211513"/>
                  <a:ext cx="17463" cy="17463"/>
                </a:xfrm>
                <a:custGeom>
                  <a:avLst/>
                  <a:gdLst>
                    <a:gd name="T0" fmla="*/ 54 w 54"/>
                    <a:gd name="T1" fmla="*/ 43 h 56"/>
                    <a:gd name="T2" fmla="*/ 54 w 54"/>
                    <a:gd name="T3" fmla="*/ 23 h 56"/>
                    <a:gd name="T4" fmla="*/ 34 w 54"/>
                    <a:gd name="T5" fmla="*/ 0 h 56"/>
                    <a:gd name="T6" fmla="*/ 0 w 54"/>
                    <a:gd name="T7" fmla="*/ 7 h 56"/>
                    <a:gd name="T8" fmla="*/ 3 w 54"/>
                    <a:gd name="T9" fmla="*/ 37 h 56"/>
                    <a:gd name="T10" fmla="*/ 30 w 54"/>
                    <a:gd name="T11" fmla="*/ 56 h 56"/>
                    <a:gd name="T12" fmla="*/ 54 w 54"/>
                    <a:gd name="T13" fmla="*/ 4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" h="56">
                      <a:moveTo>
                        <a:pt x="54" y="43"/>
                      </a:moveTo>
                      <a:lnTo>
                        <a:pt x="54" y="23"/>
                      </a:lnTo>
                      <a:lnTo>
                        <a:pt x="34" y="0"/>
                      </a:lnTo>
                      <a:lnTo>
                        <a:pt x="0" y="7"/>
                      </a:lnTo>
                      <a:lnTo>
                        <a:pt x="3" y="37"/>
                      </a:lnTo>
                      <a:lnTo>
                        <a:pt x="30" y="56"/>
                      </a:lnTo>
                      <a:lnTo>
                        <a:pt x="54" y="4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69" name="Freeform 175">
                  <a:extLst>
                    <a:ext uri="{FF2B5EF4-FFF2-40B4-BE49-F238E27FC236}">
                      <a16:creationId xmlns:a16="http://schemas.microsoft.com/office/drawing/2014/main" id="{F8F0A2AC-4CF9-B64E-8650-6ABF4482A1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1225" y="3365500"/>
                  <a:ext cx="36513" cy="55563"/>
                </a:xfrm>
                <a:custGeom>
                  <a:avLst/>
                  <a:gdLst>
                    <a:gd name="T0" fmla="*/ 77 w 119"/>
                    <a:gd name="T1" fmla="*/ 129 h 173"/>
                    <a:gd name="T2" fmla="*/ 84 w 119"/>
                    <a:gd name="T3" fmla="*/ 84 h 173"/>
                    <a:gd name="T4" fmla="*/ 119 w 119"/>
                    <a:gd name="T5" fmla="*/ 24 h 173"/>
                    <a:gd name="T6" fmla="*/ 116 w 119"/>
                    <a:gd name="T7" fmla="*/ 0 h 173"/>
                    <a:gd name="T8" fmla="*/ 80 w 119"/>
                    <a:gd name="T9" fmla="*/ 34 h 173"/>
                    <a:gd name="T10" fmla="*/ 37 w 119"/>
                    <a:gd name="T11" fmla="*/ 84 h 173"/>
                    <a:gd name="T12" fmla="*/ 54 w 119"/>
                    <a:gd name="T13" fmla="*/ 87 h 173"/>
                    <a:gd name="T14" fmla="*/ 0 w 119"/>
                    <a:gd name="T15" fmla="*/ 126 h 173"/>
                    <a:gd name="T16" fmla="*/ 17 w 119"/>
                    <a:gd name="T17" fmla="*/ 152 h 173"/>
                    <a:gd name="T18" fmla="*/ 15 w 119"/>
                    <a:gd name="T19" fmla="*/ 161 h 173"/>
                    <a:gd name="T20" fmla="*/ 38 w 119"/>
                    <a:gd name="T21" fmla="*/ 173 h 173"/>
                    <a:gd name="T22" fmla="*/ 77 w 119"/>
                    <a:gd name="T23" fmla="*/ 129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9" h="173">
                      <a:moveTo>
                        <a:pt x="77" y="129"/>
                      </a:moveTo>
                      <a:lnTo>
                        <a:pt x="84" y="84"/>
                      </a:lnTo>
                      <a:lnTo>
                        <a:pt x="119" y="24"/>
                      </a:lnTo>
                      <a:lnTo>
                        <a:pt x="116" y="0"/>
                      </a:lnTo>
                      <a:lnTo>
                        <a:pt x="80" y="34"/>
                      </a:lnTo>
                      <a:lnTo>
                        <a:pt x="37" y="84"/>
                      </a:lnTo>
                      <a:lnTo>
                        <a:pt x="54" y="87"/>
                      </a:lnTo>
                      <a:lnTo>
                        <a:pt x="0" y="126"/>
                      </a:lnTo>
                      <a:lnTo>
                        <a:pt x="17" y="152"/>
                      </a:lnTo>
                      <a:lnTo>
                        <a:pt x="15" y="161"/>
                      </a:lnTo>
                      <a:lnTo>
                        <a:pt x="38" y="173"/>
                      </a:lnTo>
                      <a:lnTo>
                        <a:pt x="77" y="12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0" name="Freeform 176">
                  <a:extLst>
                    <a:ext uri="{FF2B5EF4-FFF2-40B4-BE49-F238E27FC236}">
                      <a16:creationId xmlns:a16="http://schemas.microsoft.com/office/drawing/2014/main" id="{342617FA-01DF-F347-BFB6-4EEC6C18F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9463" y="3213100"/>
                  <a:ext cx="11113" cy="19050"/>
                </a:xfrm>
                <a:custGeom>
                  <a:avLst/>
                  <a:gdLst>
                    <a:gd name="T0" fmla="*/ 0 w 33"/>
                    <a:gd name="T1" fmla="*/ 60 h 60"/>
                    <a:gd name="T2" fmla="*/ 33 w 33"/>
                    <a:gd name="T3" fmla="*/ 16 h 60"/>
                    <a:gd name="T4" fmla="*/ 10 w 33"/>
                    <a:gd name="T5" fmla="*/ 0 h 60"/>
                    <a:gd name="T6" fmla="*/ 0 w 33"/>
                    <a:gd name="T7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60">
                      <a:moveTo>
                        <a:pt x="0" y="60"/>
                      </a:moveTo>
                      <a:lnTo>
                        <a:pt x="33" y="16"/>
                      </a:lnTo>
                      <a:lnTo>
                        <a:pt x="10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1" name="Freeform 177">
                  <a:extLst>
                    <a:ext uri="{FF2B5EF4-FFF2-40B4-BE49-F238E27FC236}">
                      <a16:creationId xmlns:a16="http://schemas.microsoft.com/office/drawing/2014/main" id="{7365F00B-E74F-A846-9283-1AD099A48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9788" y="3295650"/>
                  <a:ext cx="14288" cy="12700"/>
                </a:xfrm>
                <a:custGeom>
                  <a:avLst/>
                  <a:gdLst>
                    <a:gd name="T0" fmla="*/ 0 w 43"/>
                    <a:gd name="T1" fmla="*/ 30 h 40"/>
                    <a:gd name="T2" fmla="*/ 17 w 43"/>
                    <a:gd name="T3" fmla="*/ 40 h 40"/>
                    <a:gd name="T4" fmla="*/ 29 w 43"/>
                    <a:gd name="T5" fmla="*/ 23 h 40"/>
                    <a:gd name="T6" fmla="*/ 43 w 43"/>
                    <a:gd name="T7" fmla="*/ 0 h 40"/>
                    <a:gd name="T8" fmla="*/ 19 w 43"/>
                    <a:gd name="T9" fmla="*/ 3 h 40"/>
                    <a:gd name="T10" fmla="*/ 0 w 43"/>
                    <a:gd name="T11" fmla="*/ 3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40">
                      <a:moveTo>
                        <a:pt x="0" y="30"/>
                      </a:moveTo>
                      <a:lnTo>
                        <a:pt x="17" y="40"/>
                      </a:lnTo>
                      <a:lnTo>
                        <a:pt x="29" y="23"/>
                      </a:lnTo>
                      <a:lnTo>
                        <a:pt x="43" y="0"/>
                      </a:lnTo>
                      <a:lnTo>
                        <a:pt x="19" y="3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2" name="Freeform 178">
                  <a:extLst>
                    <a:ext uri="{FF2B5EF4-FFF2-40B4-BE49-F238E27FC236}">
                      <a16:creationId xmlns:a16="http://schemas.microsoft.com/office/drawing/2014/main" id="{DD279941-3E41-C14B-99BD-5930FE814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4875" y="3371850"/>
                  <a:ext cx="12700" cy="14288"/>
                </a:xfrm>
                <a:custGeom>
                  <a:avLst/>
                  <a:gdLst>
                    <a:gd name="T0" fmla="*/ 41 w 41"/>
                    <a:gd name="T1" fmla="*/ 0 h 47"/>
                    <a:gd name="T2" fmla="*/ 11 w 41"/>
                    <a:gd name="T3" fmla="*/ 20 h 47"/>
                    <a:gd name="T4" fmla="*/ 0 w 41"/>
                    <a:gd name="T5" fmla="*/ 47 h 47"/>
                    <a:gd name="T6" fmla="*/ 34 w 41"/>
                    <a:gd name="T7" fmla="*/ 26 h 47"/>
                    <a:gd name="T8" fmla="*/ 41 w 41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7">
                      <a:moveTo>
                        <a:pt x="41" y="0"/>
                      </a:moveTo>
                      <a:lnTo>
                        <a:pt x="11" y="20"/>
                      </a:lnTo>
                      <a:lnTo>
                        <a:pt x="0" y="47"/>
                      </a:lnTo>
                      <a:lnTo>
                        <a:pt x="34" y="26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3" name="Freeform 179">
                  <a:extLst>
                    <a:ext uri="{FF2B5EF4-FFF2-40B4-BE49-F238E27FC236}">
                      <a16:creationId xmlns:a16="http://schemas.microsoft.com/office/drawing/2014/main" id="{70B4262D-D885-9445-AB37-DF04A29A3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7875" y="3151188"/>
                  <a:ext cx="25400" cy="58738"/>
                </a:xfrm>
                <a:custGeom>
                  <a:avLst/>
                  <a:gdLst>
                    <a:gd name="T0" fmla="*/ 83 w 83"/>
                    <a:gd name="T1" fmla="*/ 27 h 183"/>
                    <a:gd name="T2" fmla="*/ 43 w 83"/>
                    <a:gd name="T3" fmla="*/ 0 h 183"/>
                    <a:gd name="T4" fmla="*/ 2 w 83"/>
                    <a:gd name="T5" fmla="*/ 4 h 183"/>
                    <a:gd name="T6" fmla="*/ 0 w 83"/>
                    <a:gd name="T7" fmla="*/ 67 h 183"/>
                    <a:gd name="T8" fmla="*/ 7 w 83"/>
                    <a:gd name="T9" fmla="*/ 124 h 183"/>
                    <a:gd name="T10" fmla="*/ 20 w 83"/>
                    <a:gd name="T11" fmla="*/ 156 h 183"/>
                    <a:gd name="T12" fmla="*/ 51 w 83"/>
                    <a:gd name="T13" fmla="*/ 183 h 183"/>
                    <a:gd name="T14" fmla="*/ 67 w 83"/>
                    <a:gd name="T15" fmla="*/ 139 h 183"/>
                    <a:gd name="T16" fmla="*/ 44 w 83"/>
                    <a:gd name="T17" fmla="*/ 73 h 183"/>
                    <a:gd name="T18" fmla="*/ 73 w 83"/>
                    <a:gd name="T19" fmla="*/ 57 h 183"/>
                    <a:gd name="T20" fmla="*/ 83 w 83"/>
                    <a:gd name="T21" fmla="*/ 27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3" h="183">
                      <a:moveTo>
                        <a:pt x="83" y="27"/>
                      </a:moveTo>
                      <a:lnTo>
                        <a:pt x="43" y="0"/>
                      </a:lnTo>
                      <a:lnTo>
                        <a:pt x="2" y="4"/>
                      </a:lnTo>
                      <a:lnTo>
                        <a:pt x="0" y="67"/>
                      </a:lnTo>
                      <a:lnTo>
                        <a:pt x="7" y="124"/>
                      </a:lnTo>
                      <a:lnTo>
                        <a:pt x="20" y="156"/>
                      </a:lnTo>
                      <a:lnTo>
                        <a:pt x="51" y="183"/>
                      </a:lnTo>
                      <a:lnTo>
                        <a:pt x="67" y="139"/>
                      </a:lnTo>
                      <a:lnTo>
                        <a:pt x="44" y="73"/>
                      </a:lnTo>
                      <a:lnTo>
                        <a:pt x="73" y="57"/>
                      </a:lnTo>
                      <a:lnTo>
                        <a:pt x="83" y="2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4" name="Freeform 180">
                  <a:extLst>
                    <a:ext uri="{FF2B5EF4-FFF2-40B4-BE49-F238E27FC236}">
                      <a16:creationId xmlns:a16="http://schemas.microsoft.com/office/drawing/2014/main" id="{1B213026-0F6A-974B-A39B-7F781D5F5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9938" y="3101975"/>
                  <a:ext cx="39688" cy="31750"/>
                </a:xfrm>
                <a:custGeom>
                  <a:avLst/>
                  <a:gdLst>
                    <a:gd name="T0" fmla="*/ 73 w 127"/>
                    <a:gd name="T1" fmla="*/ 50 h 99"/>
                    <a:gd name="T2" fmla="*/ 76 w 127"/>
                    <a:gd name="T3" fmla="*/ 77 h 99"/>
                    <a:gd name="T4" fmla="*/ 123 w 127"/>
                    <a:gd name="T5" fmla="*/ 99 h 99"/>
                    <a:gd name="T6" fmla="*/ 120 w 127"/>
                    <a:gd name="T7" fmla="*/ 59 h 99"/>
                    <a:gd name="T8" fmla="*/ 110 w 127"/>
                    <a:gd name="T9" fmla="*/ 60 h 99"/>
                    <a:gd name="T10" fmla="*/ 103 w 127"/>
                    <a:gd name="T11" fmla="*/ 33 h 99"/>
                    <a:gd name="T12" fmla="*/ 120 w 127"/>
                    <a:gd name="T13" fmla="*/ 37 h 99"/>
                    <a:gd name="T14" fmla="*/ 127 w 127"/>
                    <a:gd name="T15" fmla="*/ 3 h 99"/>
                    <a:gd name="T16" fmla="*/ 76 w 127"/>
                    <a:gd name="T17" fmla="*/ 0 h 99"/>
                    <a:gd name="T18" fmla="*/ 0 w 127"/>
                    <a:gd name="T19" fmla="*/ 11 h 99"/>
                    <a:gd name="T20" fmla="*/ 16 w 127"/>
                    <a:gd name="T21" fmla="*/ 40 h 99"/>
                    <a:gd name="T22" fmla="*/ 73 w 127"/>
                    <a:gd name="T23" fmla="*/ 5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7" h="99">
                      <a:moveTo>
                        <a:pt x="73" y="50"/>
                      </a:moveTo>
                      <a:lnTo>
                        <a:pt x="76" y="77"/>
                      </a:lnTo>
                      <a:lnTo>
                        <a:pt x="123" y="99"/>
                      </a:lnTo>
                      <a:lnTo>
                        <a:pt x="120" y="59"/>
                      </a:lnTo>
                      <a:lnTo>
                        <a:pt x="110" y="60"/>
                      </a:lnTo>
                      <a:lnTo>
                        <a:pt x="103" y="33"/>
                      </a:lnTo>
                      <a:lnTo>
                        <a:pt x="120" y="37"/>
                      </a:lnTo>
                      <a:lnTo>
                        <a:pt x="127" y="3"/>
                      </a:lnTo>
                      <a:lnTo>
                        <a:pt x="76" y="0"/>
                      </a:lnTo>
                      <a:lnTo>
                        <a:pt x="0" y="11"/>
                      </a:lnTo>
                      <a:lnTo>
                        <a:pt x="16" y="40"/>
                      </a:lnTo>
                      <a:lnTo>
                        <a:pt x="73" y="5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5" name="Freeform 181">
                  <a:extLst>
                    <a:ext uri="{FF2B5EF4-FFF2-40B4-BE49-F238E27FC236}">
                      <a16:creationId xmlns:a16="http://schemas.microsoft.com/office/drawing/2014/main" id="{42BA0A4D-E2D7-2E4B-A4C6-6C857EF8D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625" y="2957513"/>
                  <a:ext cx="95250" cy="125413"/>
                </a:xfrm>
                <a:custGeom>
                  <a:avLst/>
                  <a:gdLst>
                    <a:gd name="T0" fmla="*/ 0 w 300"/>
                    <a:gd name="T1" fmla="*/ 370 h 394"/>
                    <a:gd name="T2" fmla="*/ 36 w 300"/>
                    <a:gd name="T3" fmla="*/ 394 h 394"/>
                    <a:gd name="T4" fmla="*/ 90 w 300"/>
                    <a:gd name="T5" fmla="*/ 370 h 394"/>
                    <a:gd name="T6" fmla="*/ 105 w 300"/>
                    <a:gd name="T7" fmla="*/ 320 h 394"/>
                    <a:gd name="T8" fmla="*/ 109 w 300"/>
                    <a:gd name="T9" fmla="*/ 297 h 394"/>
                    <a:gd name="T10" fmla="*/ 139 w 300"/>
                    <a:gd name="T11" fmla="*/ 300 h 394"/>
                    <a:gd name="T12" fmla="*/ 166 w 300"/>
                    <a:gd name="T13" fmla="*/ 302 h 394"/>
                    <a:gd name="T14" fmla="*/ 202 w 300"/>
                    <a:gd name="T15" fmla="*/ 276 h 394"/>
                    <a:gd name="T16" fmla="*/ 211 w 300"/>
                    <a:gd name="T17" fmla="*/ 256 h 394"/>
                    <a:gd name="T18" fmla="*/ 205 w 300"/>
                    <a:gd name="T19" fmla="*/ 227 h 394"/>
                    <a:gd name="T20" fmla="*/ 171 w 300"/>
                    <a:gd name="T21" fmla="*/ 220 h 394"/>
                    <a:gd name="T22" fmla="*/ 208 w 300"/>
                    <a:gd name="T23" fmla="*/ 196 h 394"/>
                    <a:gd name="T24" fmla="*/ 238 w 300"/>
                    <a:gd name="T25" fmla="*/ 163 h 394"/>
                    <a:gd name="T26" fmla="*/ 274 w 300"/>
                    <a:gd name="T27" fmla="*/ 159 h 394"/>
                    <a:gd name="T28" fmla="*/ 300 w 300"/>
                    <a:gd name="T29" fmla="*/ 112 h 394"/>
                    <a:gd name="T30" fmla="*/ 290 w 300"/>
                    <a:gd name="T31" fmla="*/ 96 h 394"/>
                    <a:gd name="T32" fmla="*/ 244 w 300"/>
                    <a:gd name="T33" fmla="*/ 143 h 394"/>
                    <a:gd name="T34" fmla="*/ 237 w 300"/>
                    <a:gd name="T35" fmla="*/ 120 h 394"/>
                    <a:gd name="T36" fmla="*/ 284 w 300"/>
                    <a:gd name="T37" fmla="*/ 80 h 394"/>
                    <a:gd name="T38" fmla="*/ 266 w 300"/>
                    <a:gd name="T39" fmla="*/ 3 h 394"/>
                    <a:gd name="T40" fmla="*/ 242 w 300"/>
                    <a:gd name="T41" fmla="*/ 0 h 394"/>
                    <a:gd name="T42" fmla="*/ 236 w 300"/>
                    <a:gd name="T43" fmla="*/ 27 h 394"/>
                    <a:gd name="T44" fmla="*/ 207 w 300"/>
                    <a:gd name="T45" fmla="*/ 44 h 394"/>
                    <a:gd name="T46" fmla="*/ 120 w 300"/>
                    <a:gd name="T47" fmla="*/ 111 h 394"/>
                    <a:gd name="T48" fmla="*/ 114 w 300"/>
                    <a:gd name="T49" fmla="*/ 137 h 394"/>
                    <a:gd name="T50" fmla="*/ 114 w 300"/>
                    <a:gd name="T51" fmla="*/ 171 h 394"/>
                    <a:gd name="T52" fmla="*/ 104 w 300"/>
                    <a:gd name="T53" fmla="*/ 147 h 394"/>
                    <a:gd name="T54" fmla="*/ 64 w 300"/>
                    <a:gd name="T55" fmla="*/ 141 h 394"/>
                    <a:gd name="T56" fmla="*/ 61 w 300"/>
                    <a:gd name="T57" fmla="*/ 157 h 394"/>
                    <a:gd name="T58" fmla="*/ 41 w 300"/>
                    <a:gd name="T59" fmla="*/ 134 h 394"/>
                    <a:gd name="T60" fmla="*/ 1 w 300"/>
                    <a:gd name="T61" fmla="*/ 188 h 394"/>
                    <a:gd name="T62" fmla="*/ 12 w 300"/>
                    <a:gd name="T63" fmla="*/ 248 h 394"/>
                    <a:gd name="T64" fmla="*/ 49 w 300"/>
                    <a:gd name="T65" fmla="*/ 248 h 394"/>
                    <a:gd name="T66" fmla="*/ 22 w 300"/>
                    <a:gd name="T67" fmla="*/ 268 h 394"/>
                    <a:gd name="T68" fmla="*/ 32 w 300"/>
                    <a:gd name="T69" fmla="*/ 288 h 394"/>
                    <a:gd name="T70" fmla="*/ 59 w 300"/>
                    <a:gd name="T71" fmla="*/ 300 h 394"/>
                    <a:gd name="T72" fmla="*/ 33 w 300"/>
                    <a:gd name="T73" fmla="*/ 347 h 394"/>
                    <a:gd name="T74" fmla="*/ 0 w 300"/>
                    <a:gd name="T75" fmla="*/ 37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00" h="394">
                      <a:moveTo>
                        <a:pt x="0" y="370"/>
                      </a:moveTo>
                      <a:lnTo>
                        <a:pt x="36" y="394"/>
                      </a:lnTo>
                      <a:lnTo>
                        <a:pt x="90" y="370"/>
                      </a:lnTo>
                      <a:lnTo>
                        <a:pt x="105" y="320"/>
                      </a:lnTo>
                      <a:lnTo>
                        <a:pt x="109" y="297"/>
                      </a:lnTo>
                      <a:lnTo>
                        <a:pt x="139" y="300"/>
                      </a:lnTo>
                      <a:lnTo>
                        <a:pt x="166" y="302"/>
                      </a:lnTo>
                      <a:lnTo>
                        <a:pt x="202" y="276"/>
                      </a:lnTo>
                      <a:lnTo>
                        <a:pt x="211" y="256"/>
                      </a:lnTo>
                      <a:lnTo>
                        <a:pt x="205" y="227"/>
                      </a:lnTo>
                      <a:lnTo>
                        <a:pt x="171" y="220"/>
                      </a:lnTo>
                      <a:lnTo>
                        <a:pt x="208" y="196"/>
                      </a:lnTo>
                      <a:lnTo>
                        <a:pt x="238" y="163"/>
                      </a:lnTo>
                      <a:lnTo>
                        <a:pt x="274" y="159"/>
                      </a:lnTo>
                      <a:lnTo>
                        <a:pt x="300" y="112"/>
                      </a:lnTo>
                      <a:lnTo>
                        <a:pt x="290" y="96"/>
                      </a:lnTo>
                      <a:lnTo>
                        <a:pt x="244" y="143"/>
                      </a:lnTo>
                      <a:lnTo>
                        <a:pt x="237" y="120"/>
                      </a:lnTo>
                      <a:lnTo>
                        <a:pt x="284" y="80"/>
                      </a:lnTo>
                      <a:lnTo>
                        <a:pt x="266" y="3"/>
                      </a:lnTo>
                      <a:lnTo>
                        <a:pt x="242" y="0"/>
                      </a:lnTo>
                      <a:lnTo>
                        <a:pt x="236" y="27"/>
                      </a:lnTo>
                      <a:lnTo>
                        <a:pt x="207" y="44"/>
                      </a:lnTo>
                      <a:lnTo>
                        <a:pt x="120" y="111"/>
                      </a:lnTo>
                      <a:lnTo>
                        <a:pt x="114" y="137"/>
                      </a:lnTo>
                      <a:lnTo>
                        <a:pt x="114" y="171"/>
                      </a:lnTo>
                      <a:lnTo>
                        <a:pt x="104" y="147"/>
                      </a:lnTo>
                      <a:lnTo>
                        <a:pt x="64" y="141"/>
                      </a:lnTo>
                      <a:lnTo>
                        <a:pt x="61" y="157"/>
                      </a:lnTo>
                      <a:lnTo>
                        <a:pt x="41" y="134"/>
                      </a:lnTo>
                      <a:lnTo>
                        <a:pt x="1" y="188"/>
                      </a:lnTo>
                      <a:lnTo>
                        <a:pt x="12" y="248"/>
                      </a:lnTo>
                      <a:lnTo>
                        <a:pt x="49" y="248"/>
                      </a:lnTo>
                      <a:lnTo>
                        <a:pt x="22" y="268"/>
                      </a:lnTo>
                      <a:lnTo>
                        <a:pt x="32" y="288"/>
                      </a:lnTo>
                      <a:lnTo>
                        <a:pt x="59" y="300"/>
                      </a:lnTo>
                      <a:lnTo>
                        <a:pt x="33" y="347"/>
                      </a:lnTo>
                      <a:lnTo>
                        <a:pt x="0" y="37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6" name="Group 351">
                <a:extLst>
                  <a:ext uri="{FF2B5EF4-FFF2-40B4-BE49-F238E27FC236}">
                    <a16:creationId xmlns:a16="http://schemas.microsoft.com/office/drawing/2014/main" id="{3EE8C7D6-D59E-3448-AB39-F41EE4FFEF9E}"/>
                  </a:ext>
                </a:extLst>
              </p:cNvPr>
              <p:cNvGrpSpPr/>
              <p:nvPr/>
            </p:nvGrpSpPr>
            <p:grpSpPr>
              <a:xfrm>
                <a:off x="6639857" y="4209430"/>
                <a:ext cx="337545" cy="405781"/>
                <a:chOff x="1770063" y="3497263"/>
                <a:chExt cx="431800" cy="617538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177" name="Freeform 182">
                  <a:extLst>
                    <a:ext uri="{FF2B5EF4-FFF2-40B4-BE49-F238E27FC236}">
                      <a16:creationId xmlns:a16="http://schemas.microsoft.com/office/drawing/2014/main" id="{F273C06C-01E8-B045-8D2B-DDEEAA1459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4038" y="3668713"/>
                  <a:ext cx="11113" cy="15875"/>
                </a:xfrm>
                <a:custGeom>
                  <a:avLst/>
                  <a:gdLst>
                    <a:gd name="T0" fmla="*/ 31 w 34"/>
                    <a:gd name="T1" fmla="*/ 49 h 49"/>
                    <a:gd name="T2" fmla="*/ 34 w 34"/>
                    <a:gd name="T3" fmla="*/ 7 h 49"/>
                    <a:gd name="T4" fmla="*/ 0 w 34"/>
                    <a:gd name="T5" fmla="*/ 0 h 49"/>
                    <a:gd name="T6" fmla="*/ 1 w 34"/>
                    <a:gd name="T7" fmla="*/ 33 h 49"/>
                    <a:gd name="T8" fmla="*/ 31 w 34"/>
                    <a:gd name="T9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9">
                      <a:moveTo>
                        <a:pt x="31" y="49"/>
                      </a:moveTo>
                      <a:lnTo>
                        <a:pt x="34" y="7"/>
                      </a:lnTo>
                      <a:lnTo>
                        <a:pt x="0" y="0"/>
                      </a:lnTo>
                      <a:lnTo>
                        <a:pt x="1" y="33"/>
                      </a:lnTo>
                      <a:lnTo>
                        <a:pt x="31" y="4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8" name="Freeform 183">
                  <a:extLst>
                    <a:ext uri="{FF2B5EF4-FFF2-40B4-BE49-F238E27FC236}">
                      <a16:creationId xmlns:a16="http://schemas.microsoft.com/office/drawing/2014/main" id="{5CF1428F-5B51-224A-AB12-8C219314F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0700" y="3724275"/>
                  <a:ext cx="26988" cy="15875"/>
                </a:xfrm>
                <a:custGeom>
                  <a:avLst/>
                  <a:gdLst>
                    <a:gd name="T0" fmla="*/ 0 w 87"/>
                    <a:gd name="T1" fmla="*/ 14 h 50"/>
                    <a:gd name="T2" fmla="*/ 70 w 87"/>
                    <a:gd name="T3" fmla="*/ 50 h 50"/>
                    <a:gd name="T4" fmla="*/ 87 w 87"/>
                    <a:gd name="T5" fmla="*/ 6 h 50"/>
                    <a:gd name="T6" fmla="*/ 67 w 87"/>
                    <a:gd name="T7" fmla="*/ 0 h 50"/>
                    <a:gd name="T8" fmla="*/ 0 w 87"/>
                    <a:gd name="T9" fmla="*/ 1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50">
                      <a:moveTo>
                        <a:pt x="0" y="14"/>
                      </a:moveTo>
                      <a:lnTo>
                        <a:pt x="70" y="50"/>
                      </a:lnTo>
                      <a:lnTo>
                        <a:pt x="87" y="6"/>
                      </a:lnTo>
                      <a:lnTo>
                        <a:pt x="67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9" name="Freeform 184">
                  <a:extLst>
                    <a:ext uri="{FF2B5EF4-FFF2-40B4-BE49-F238E27FC236}">
                      <a16:creationId xmlns:a16="http://schemas.microsoft.com/office/drawing/2014/main" id="{EB3623BE-8475-E84E-9E09-6C29B563A8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063" y="3497263"/>
                  <a:ext cx="431800" cy="617538"/>
                </a:xfrm>
                <a:custGeom>
                  <a:avLst/>
                  <a:gdLst>
                    <a:gd name="T0" fmla="*/ 1276 w 1360"/>
                    <a:gd name="T1" fmla="*/ 722 h 1942"/>
                    <a:gd name="T2" fmla="*/ 1287 w 1360"/>
                    <a:gd name="T3" fmla="*/ 716 h 1942"/>
                    <a:gd name="T4" fmla="*/ 1360 w 1360"/>
                    <a:gd name="T5" fmla="*/ 654 h 1942"/>
                    <a:gd name="T6" fmla="*/ 1124 w 1360"/>
                    <a:gd name="T7" fmla="*/ 635 h 1942"/>
                    <a:gd name="T8" fmla="*/ 841 w 1360"/>
                    <a:gd name="T9" fmla="*/ 635 h 1942"/>
                    <a:gd name="T10" fmla="*/ 799 w 1360"/>
                    <a:gd name="T11" fmla="*/ 318 h 1942"/>
                    <a:gd name="T12" fmla="*/ 920 w 1360"/>
                    <a:gd name="T13" fmla="*/ 191 h 1942"/>
                    <a:gd name="T14" fmla="*/ 1005 w 1360"/>
                    <a:gd name="T15" fmla="*/ 85 h 1942"/>
                    <a:gd name="T16" fmla="*/ 886 w 1360"/>
                    <a:gd name="T17" fmla="*/ 57 h 1942"/>
                    <a:gd name="T18" fmla="*/ 866 w 1360"/>
                    <a:gd name="T19" fmla="*/ 110 h 1942"/>
                    <a:gd name="T20" fmla="*/ 712 w 1360"/>
                    <a:gd name="T21" fmla="*/ 81 h 1942"/>
                    <a:gd name="T22" fmla="*/ 604 w 1360"/>
                    <a:gd name="T23" fmla="*/ 235 h 1942"/>
                    <a:gd name="T24" fmla="*/ 494 w 1360"/>
                    <a:gd name="T25" fmla="*/ 358 h 1942"/>
                    <a:gd name="T26" fmla="*/ 632 w 1360"/>
                    <a:gd name="T27" fmla="*/ 451 h 1942"/>
                    <a:gd name="T28" fmla="*/ 564 w 1360"/>
                    <a:gd name="T29" fmla="*/ 607 h 1942"/>
                    <a:gd name="T30" fmla="*/ 396 w 1360"/>
                    <a:gd name="T31" fmla="*/ 586 h 1942"/>
                    <a:gd name="T32" fmla="*/ 323 w 1360"/>
                    <a:gd name="T33" fmla="*/ 550 h 1942"/>
                    <a:gd name="T34" fmla="*/ 147 w 1360"/>
                    <a:gd name="T35" fmla="*/ 635 h 1942"/>
                    <a:gd name="T36" fmla="*/ 148 w 1360"/>
                    <a:gd name="T37" fmla="*/ 717 h 1942"/>
                    <a:gd name="T38" fmla="*/ 245 w 1360"/>
                    <a:gd name="T39" fmla="*/ 776 h 1942"/>
                    <a:gd name="T40" fmla="*/ 159 w 1360"/>
                    <a:gd name="T41" fmla="*/ 903 h 1942"/>
                    <a:gd name="T42" fmla="*/ 131 w 1360"/>
                    <a:gd name="T43" fmla="*/ 1026 h 1942"/>
                    <a:gd name="T44" fmla="*/ 250 w 1360"/>
                    <a:gd name="T45" fmla="*/ 1021 h 1942"/>
                    <a:gd name="T46" fmla="*/ 454 w 1360"/>
                    <a:gd name="T47" fmla="*/ 1059 h 1942"/>
                    <a:gd name="T48" fmla="*/ 338 w 1360"/>
                    <a:gd name="T49" fmla="*/ 1171 h 1942"/>
                    <a:gd name="T50" fmla="*/ 296 w 1360"/>
                    <a:gd name="T51" fmla="*/ 1300 h 1942"/>
                    <a:gd name="T52" fmla="*/ 225 w 1360"/>
                    <a:gd name="T53" fmla="*/ 1420 h 1942"/>
                    <a:gd name="T54" fmla="*/ 357 w 1360"/>
                    <a:gd name="T55" fmla="*/ 1386 h 1942"/>
                    <a:gd name="T56" fmla="*/ 450 w 1360"/>
                    <a:gd name="T57" fmla="*/ 1339 h 1942"/>
                    <a:gd name="T58" fmla="*/ 555 w 1360"/>
                    <a:gd name="T59" fmla="*/ 1414 h 1942"/>
                    <a:gd name="T60" fmla="*/ 258 w 1360"/>
                    <a:gd name="T61" fmla="*/ 1450 h 1942"/>
                    <a:gd name="T62" fmla="*/ 199 w 1360"/>
                    <a:gd name="T63" fmla="*/ 1580 h 1942"/>
                    <a:gd name="T64" fmla="*/ 132 w 1360"/>
                    <a:gd name="T65" fmla="*/ 1567 h 1942"/>
                    <a:gd name="T66" fmla="*/ 15 w 1360"/>
                    <a:gd name="T67" fmla="*/ 1575 h 1942"/>
                    <a:gd name="T68" fmla="*/ 147 w 1360"/>
                    <a:gd name="T69" fmla="*/ 1653 h 1942"/>
                    <a:gd name="T70" fmla="*/ 117 w 1360"/>
                    <a:gd name="T71" fmla="*/ 1693 h 1942"/>
                    <a:gd name="T72" fmla="*/ 115 w 1360"/>
                    <a:gd name="T73" fmla="*/ 1809 h 1942"/>
                    <a:gd name="T74" fmla="*/ 228 w 1360"/>
                    <a:gd name="T75" fmla="*/ 1792 h 1942"/>
                    <a:gd name="T76" fmla="*/ 119 w 1360"/>
                    <a:gd name="T77" fmla="*/ 1903 h 1942"/>
                    <a:gd name="T78" fmla="*/ 288 w 1360"/>
                    <a:gd name="T79" fmla="*/ 1818 h 1942"/>
                    <a:gd name="T80" fmla="*/ 218 w 1360"/>
                    <a:gd name="T81" fmla="*/ 1881 h 1942"/>
                    <a:gd name="T82" fmla="*/ 283 w 1360"/>
                    <a:gd name="T83" fmla="*/ 1927 h 1942"/>
                    <a:gd name="T84" fmla="*/ 462 w 1360"/>
                    <a:gd name="T85" fmla="*/ 1919 h 1942"/>
                    <a:gd name="T86" fmla="*/ 575 w 1360"/>
                    <a:gd name="T87" fmla="*/ 1845 h 1942"/>
                    <a:gd name="T88" fmla="*/ 608 w 1360"/>
                    <a:gd name="T89" fmla="*/ 1789 h 1942"/>
                    <a:gd name="T90" fmla="*/ 650 w 1360"/>
                    <a:gd name="T91" fmla="*/ 1781 h 1942"/>
                    <a:gd name="T92" fmla="*/ 778 w 1360"/>
                    <a:gd name="T93" fmla="*/ 1730 h 1942"/>
                    <a:gd name="T94" fmla="*/ 1009 w 1360"/>
                    <a:gd name="T95" fmla="*/ 1632 h 1942"/>
                    <a:gd name="T96" fmla="*/ 1133 w 1360"/>
                    <a:gd name="T97" fmla="*/ 1597 h 1942"/>
                    <a:gd name="T98" fmla="*/ 1192 w 1360"/>
                    <a:gd name="T99" fmla="*/ 1524 h 1942"/>
                    <a:gd name="T100" fmla="*/ 1319 w 1360"/>
                    <a:gd name="T101" fmla="*/ 1248 h 1942"/>
                    <a:gd name="T102" fmla="*/ 1235 w 1360"/>
                    <a:gd name="T103" fmla="*/ 850 h 1942"/>
                    <a:gd name="T104" fmla="*/ 1235 w 1360"/>
                    <a:gd name="T105" fmla="*/ 712 h 1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60" h="1942">
                      <a:moveTo>
                        <a:pt x="1261" y="721"/>
                      </a:moveTo>
                      <a:lnTo>
                        <a:pt x="1261" y="721"/>
                      </a:lnTo>
                      <a:lnTo>
                        <a:pt x="1269" y="722"/>
                      </a:lnTo>
                      <a:lnTo>
                        <a:pt x="1276" y="722"/>
                      </a:lnTo>
                      <a:lnTo>
                        <a:pt x="1280" y="722"/>
                      </a:lnTo>
                      <a:lnTo>
                        <a:pt x="1283" y="719"/>
                      </a:lnTo>
                      <a:lnTo>
                        <a:pt x="1286" y="717"/>
                      </a:lnTo>
                      <a:lnTo>
                        <a:pt x="1287" y="716"/>
                      </a:lnTo>
                      <a:lnTo>
                        <a:pt x="1288" y="714"/>
                      </a:lnTo>
                      <a:lnTo>
                        <a:pt x="1315" y="697"/>
                      </a:lnTo>
                      <a:lnTo>
                        <a:pt x="1337" y="677"/>
                      </a:lnTo>
                      <a:lnTo>
                        <a:pt x="1360" y="654"/>
                      </a:lnTo>
                      <a:lnTo>
                        <a:pt x="1257" y="650"/>
                      </a:lnTo>
                      <a:lnTo>
                        <a:pt x="1228" y="638"/>
                      </a:lnTo>
                      <a:lnTo>
                        <a:pt x="1164" y="663"/>
                      </a:lnTo>
                      <a:lnTo>
                        <a:pt x="1124" y="635"/>
                      </a:lnTo>
                      <a:lnTo>
                        <a:pt x="1058" y="498"/>
                      </a:lnTo>
                      <a:lnTo>
                        <a:pt x="991" y="504"/>
                      </a:lnTo>
                      <a:lnTo>
                        <a:pt x="921" y="623"/>
                      </a:lnTo>
                      <a:lnTo>
                        <a:pt x="841" y="635"/>
                      </a:lnTo>
                      <a:lnTo>
                        <a:pt x="734" y="519"/>
                      </a:lnTo>
                      <a:lnTo>
                        <a:pt x="731" y="441"/>
                      </a:lnTo>
                      <a:lnTo>
                        <a:pt x="804" y="410"/>
                      </a:lnTo>
                      <a:lnTo>
                        <a:pt x="799" y="318"/>
                      </a:lnTo>
                      <a:lnTo>
                        <a:pt x="837" y="280"/>
                      </a:lnTo>
                      <a:lnTo>
                        <a:pt x="887" y="276"/>
                      </a:lnTo>
                      <a:lnTo>
                        <a:pt x="922" y="247"/>
                      </a:lnTo>
                      <a:lnTo>
                        <a:pt x="920" y="191"/>
                      </a:lnTo>
                      <a:lnTo>
                        <a:pt x="946" y="176"/>
                      </a:lnTo>
                      <a:lnTo>
                        <a:pt x="932" y="169"/>
                      </a:lnTo>
                      <a:lnTo>
                        <a:pt x="949" y="119"/>
                      </a:lnTo>
                      <a:lnTo>
                        <a:pt x="1005" y="85"/>
                      </a:lnTo>
                      <a:lnTo>
                        <a:pt x="1018" y="62"/>
                      </a:lnTo>
                      <a:lnTo>
                        <a:pt x="948" y="0"/>
                      </a:lnTo>
                      <a:lnTo>
                        <a:pt x="928" y="57"/>
                      </a:lnTo>
                      <a:lnTo>
                        <a:pt x="886" y="57"/>
                      </a:lnTo>
                      <a:lnTo>
                        <a:pt x="899" y="140"/>
                      </a:lnTo>
                      <a:lnTo>
                        <a:pt x="873" y="192"/>
                      </a:lnTo>
                      <a:lnTo>
                        <a:pt x="833" y="190"/>
                      </a:lnTo>
                      <a:lnTo>
                        <a:pt x="866" y="110"/>
                      </a:lnTo>
                      <a:lnTo>
                        <a:pt x="812" y="51"/>
                      </a:lnTo>
                      <a:lnTo>
                        <a:pt x="762" y="68"/>
                      </a:lnTo>
                      <a:lnTo>
                        <a:pt x="772" y="91"/>
                      </a:lnTo>
                      <a:lnTo>
                        <a:pt x="712" y="81"/>
                      </a:lnTo>
                      <a:lnTo>
                        <a:pt x="693" y="124"/>
                      </a:lnTo>
                      <a:lnTo>
                        <a:pt x="643" y="142"/>
                      </a:lnTo>
                      <a:lnTo>
                        <a:pt x="594" y="196"/>
                      </a:lnTo>
                      <a:lnTo>
                        <a:pt x="604" y="235"/>
                      </a:lnTo>
                      <a:lnTo>
                        <a:pt x="617" y="265"/>
                      </a:lnTo>
                      <a:lnTo>
                        <a:pt x="547" y="292"/>
                      </a:lnTo>
                      <a:lnTo>
                        <a:pt x="515" y="326"/>
                      </a:lnTo>
                      <a:lnTo>
                        <a:pt x="494" y="358"/>
                      </a:lnTo>
                      <a:lnTo>
                        <a:pt x="551" y="392"/>
                      </a:lnTo>
                      <a:lnTo>
                        <a:pt x="615" y="374"/>
                      </a:lnTo>
                      <a:lnTo>
                        <a:pt x="665" y="384"/>
                      </a:lnTo>
                      <a:lnTo>
                        <a:pt x="632" y="451"/>
                      </a:lnTo>
                      <a:lnTo>
                        <a:pt x="579" y="451"/>
                      </a:lnTo>
                      <a:lnTo>
                        <a:pt x="539" y="494"/>
                      </a:lnTo>
                      <a:lnTo>
                        <a:pt x="566" y="548"/>
                      </a:lnTo>
                      <a:lnTo>
                        <a:pt x="564" y="607"/>
                      </a:lnTo>
                      <a:lnTo>
                        <a:pt x="544" y="605"/>
                      </a:lnTo>
                      <a:lnTo>
                        <a:pt x="493" y="575"/>
                      </a:lnTo>
                      <a:lnTo>
                        <a:pt x="437" y="552"/>
                      </a:lnTo>
                      <a:lnTo>
                        <a:pt x="396" y="586"/>
                      </a:lnTo>
                      <a:lnTo>
                        <a:pt x="411" y="626"/>
                      </a:lnTo>
                      <a:lnTo>
                        <a:pt x="367" y="609"/>
                      </a:lnTo>
                      <a:lnTo>
                        <a:pt x="363" y="579"/>
                      </a:lnTo>
                      <a:lnTo>
                        <a:pt x="323" y="550"/>
                      </a:lnTo>
                      <a:lnTo>
                        <a:pt x="283" y="557"/>
                      </a:lnTo>
                      <a:lnTo>
                        <a:pt x="213" y="545"/>
                      </a:lnTo>
                      <a:lnTo>
                        <a:pt x="204" y="610"/>
                      </a:lnTo>
                      <a:lnTo>
                        <a:pt x="147" y="635"/>
                      </a:lnTo>
                      <a:lnTo>
                        <a:pt x="161" y="687"/>
                      </a:lnTo>
                      <a:lnTo>
                        <a:pt x="195" y="697"/>
                      </a:lnTo>
                      <a:lnTo>
                        <a:pt x="205" y="731"/>
                      </a:lnTo>
                      <a:lnTo>
                        <a:pt x="148" y="717"/>
                      </a:lnTo>
                      <a:lnTo>
                        <a:pt x="141" y="767"/>
                      </a:lnTo>
                      <a:lnTo>
                        <a:pt x="166" y="803"/>
                      </a:lnTo>
                      <a:lnTo>
                        <a:pt x="191" y="783"/>
                      </a:lnTo>
                      <a:lnTo>
                        <a:pt x="245" y="776"/>
                      </a:lnTo>
                      <a:lnTo>
                        <a:pt x="248" y="806"/>
                      </a:lnTo>
                      <a:lnTo>
                        <a:pt x="269" y="822"/>
                      </a:lnTo>
                      <a:lnTo>
                        <a:pt x="179" y="846"/>
                      </a:lnTo>
                      <a:lnTo>
                        <a:pt x="159" y="903"/>
                      </a:lnTo>
                      <a:lnTo>
                        <a:pt x="113" y="920"/>
                      </a:lnTo>
                      <a:lnTo>
                        <a:pt x="73" y="970"/>
                      </a:lnTo>
                      <a:lnTo>
                        <a:pt x="117" y="1006"/>
                      </a:lnTo>
                      <a:lnTo>
                        <a:pt x="131" y="1026"/>
                      </a:lnTo>
                      <a:lnTo>
                        <a:pt x="177" y="1029"/>
                      </a:lnTo>
                      <a:lnTo>
                        <a:pt x="185" y="1063"/>
                      </a:lnTo>
                      <a:lnTo>
                        <a:pt x="211" y="1061"/>
                      </a:lnTo>
                      <a:lnTo>
                        <a:pt x="250" y="1021"/>
                      </a:lnTo>
                      <a:lnTo>
                        <a:pt x="252" y="1072"/>
                      </a:lnTo>
                      <a:lnTo>
                        <a:pt x="275" y="1092"/>
                      </a:lnTo>
                      <a:lnTo>
                        <a:pt x="408" y="1090"/>
                      </a:lnTo>
                      <a:lnTo>
                        <a:pt x="454" y="1059"/>
                      </a:lnTo>
                      <a:lnTo>
                        <a:pt x="448" y="1096"/>
                      </a:lnTo>
                      <a:lnTo>
                        <a:pt x="472" y="1146"/>
                      </a:lnTo>
                      <a:lnTo>
                        <a:pt x="395" y="1133"/>
                      </a:lnTo>
                      <a:lnTo>
                        <a:pt x="338" y="1171"/>
                      </a:lnTo>
                      <a:lnTo>
                        <a:pt x="303" y="1253"/>
                      </a:lnTo>
                      <a:lnTo>
                        <a:pt x="340" y="1250"/>
                      </a:lnTo>
                      <a:lnTo>
                        <a:pt x="346" y="1266"/>
                      </a:lnTo>
                      <a:lnTo>
                        <a:pt x="296" y="1300"/>
                      </a:lnTo>
                      <a:lnTo>
                        <a:pt x="271" y="1367"/>
                      </a:lnTo>
                      <a:lnTo>
                        <a:pt x="155" y="1425"/>
                      </a:lnTo>
                      <a:lnTo>
                        <a:pt x="165" y="1447"/>
                      </a:lnTo>
                      <a:lnTo>
                        <a:pt x="225" y="1420"/>
                      </a:lnTo>
                      <a:lnTo>
                        <a:pt x="281" y="1419"/>
                      </a:lnTo>
                      <a:lnTo>
                        <a:pt x="274" y="1404"/>
                      </a:lnTo>
                      <a:lnTo>
                        <a:pt x="297" y="1400"/>
                      </a:lnTo>
                      <a:lnTo>
                        <a:pt x="357" y="1386"/>
                      </a:lnTo>
                      <a:lnTo>
                        <a:pt x="391" y="1372"/>
                      </a:lnTo>
                      <a:lnTo>
                        <a:pt x="437" y="1309"/>
                      </a:lnTo>
                      <a:lnTo>
                        <a:pt x="470" y="1292"/>
                      </a:lnTo>
                      <a:lnTo>
                        <a:pt x="450" y="1339"/>
                      </a:lnTo>
                      <a:lnTo>
                        <a:pt x="441" y="1375"/>
                      </a:lnTo>
                      <a:lnTo>
                        <a:pt x="478" y="1385"/>
                      </a:lnTo>
                      <a:lnTo>
                        <a:pt x="541" y="1398"/>
                      </a:lnTo>
                      <a:lnTo>
                        <a:pt x="555" y="1414"/>
                      </a:lnTo>
                      <a:lnTo>
                        <a:pt x="478" y="1401"/>
                      </a:lnTo>
                      <a:lnTo>
                        <a:pt x="424" y="1411"/>
                      </a:lnTo>
                      <a:lnTo>
                        <a:pt x="334" y="1446"/>
                      </a:lnTo>
                      <a:lnTo>
                        <a:pt x="258" y="1450"/>
                      </a:lnTo>
                      <a:lnTo>
                        <a:pt x="225" y="1460"/>
                      </a:lnTo>
                      <a:lnTo>
                        <a:pt x="218" y="1516"/>
                      </a:lnTo>
                      <a:lnTo>
                        <a:pt x="172" y="1537"/>
                      </a:lnTo>
                      <a:lnTo>
                        <a:pt x="199" y="1580"/>
                      </a:lnTo>
                      <a:lnTo>
                        <a:pt x="246" y="1600"/>
                      </a:lnTo>
                      <a:lnTo>
                        <a:pt x="179" y="1603"/>
                      </a:lnTo>
                      <a:lnTo>
                        <a:pt x="149" y="1593"/>
                      </a:lnTo>
                      <a:lnTo>
                        <a:pt x="132" y="1567"/>
                      </a:lnTo>
                      <a:lnTo>
                        <a:pt x="92" y="1601"/>
                      </a:lnTo>
                      <a:lnTo>
                        <a:pt x="112" y="1554"/>
                      </a:lnTo>
                      <a:lnTo>
                        <a:pt x="39" y="1572"/>
                      </a:lnTo>
                      <a:lnTo>
                        <a:pt x="15" y="1575"/>
                      </a:lnTo>
                      <a:lnTo>
                        <a:pt x="0" y="1619"/>
                      </a:lnTo>
                      <a:lnTo>
                        <a:pt x="16" y="1644"/>
                      </a:lnTo>
                      <a:lnTo>
                        <a:pt x="97" y="1648"/>
                      </a:lnTo>
                      <a:lnTo>
                        <a:pt x="147" y="1653"/>
                      </a:lnTo>
                      <a:lnTo>
                        <a:pt x="187" y="1653"/>
                      </a:lnTo>
                      <a:lnTo>
                        <a:pt x="194" y="1666"/>
                      </a:lnTo>
                      <a:lnTo>
                        <a:pt x="144" y="1683"/>
                      </a:lnTo>
                      <a:lnTo>
                        <a:pt x="117" y="1693"/>
                      </a:lnTo>
                      <a:lnTo>
                        <a:pt x="61" y="1733"/>
                      </a:lnTo>
                      <a:lnTo>
                        <a:pt x="21" y="1777"/>
                      </a:lnTo>
                      <a:lnTo>
                        <a:pt x="84" y="1773"/>
                      </a:lnTo>
                      <a:lnTo>
                        <a:pt x="115" y="1809"/>
                      </a:lnTo>
                      <a:lnTo>
                        <a:pt x="138" y="1792"/>
                      </a:lnTo>
                      <a:lnTo>
                        <a:pt x="210" y="1759"/>
                      </a:lnTo>
                      <a:lnTo>
                        <a:pt x="244" y="1779"/>
                      </a:lnTo>
                      <a:lnTo>
                        <a:pt x="228" y="1792"/>
                      </a:lnTo>
                      <a:lnTo>
                        <a:pt x="158" y="1816"/>
                      </a:lnTo>
                      <a:lnTo>
                        <a:pt x="129" y="1879"/>
                      </a:lnTo>
                      <a:lnTo>
                        <a:pt x="79" y="1899"/>
                      </a:lnTo>
                      <a:lnTo>
                        <a:pt x="119" y="1903"/>
                      </a:lnTo>
                      <a:lnTo>
                        <a:pt x="151" y="1876"/>
                      </a:lnTo>
                      <a:lnTo>
                        <a:pt x="181" y="1843"/>
                      </a:lnTo>
                      <a:lnTo>
                        <a:pt x="218" y="1838"/>
                      </a:lnTo>
                      <a:lnTo>
                        <a:pt x="288" y="1818"/>
                      </a:lnTo>
                      <a:lnTo>
                        <a:pt x="265" y="1841"/>
                      </a:lnTo>
                      <a:lnTo>
                        <a:pt x="308" y="1848"/>
                      </a:lnTo>
                      <a:lnTo>
                        <a:pt x="242" y="1881"/>
                      </a:lnTo>
                      <a:lnTo>
                        <a:pt x="218" y="1881"/>
                      </a:lnTo>
                      <a:lnTo>
                        <a:pt x="186" y="1908"/>
                      </a:lnTo>
                      <a:lnTo>
                        <a:pt x="223" y="1918"/>
                      </a:lnTo>
                      <a:lnTo>
                        <a:pt x="223" y="1942"/>
                      </a:lnTo>
                      <a:lnTo>
                        <a:pt x="283" y="1927"/>
                      </a:lnTo>
                      <a:lnTo>
                        <a:pt x="302" y="1910"/>
                      </a:lnTo>
                      <a:lnTo>
                        <a:pt x="325" y="1920"/>
                      </a:lnTo>
                      <a:lnTo>
                        <a:pt x="419" y="1933"/>
                      </a:lnTo>
                      <a:lnTo>
                        <a:pt x="462" y="1919"/>
                      </a:lnTo>
                      <a:lnTo>
                        <a:pt x="499" y="1909"/>
                      </a:lnTo>
                      <a:lnTo>
                        <a:pt x="521" y="1876"/>
                      </a:lnTo>
                      <a:lnTo>
                        <a:pt x="558" y="1875"/>
                      </a:lnTo>
                      <a:lnTo>
                        <a:pt x="575" y="1845"/>
                      </a:lnTo>
                      <a:lnTo>
                        <a:pt x="632" y="1848"/>
                      </a:lnTo>
                      <a:lnTo>
                        <a:pt x="622" y="1818"/>
                      </a:lnTo>
                      <a:lnTo>
                        <a:pt x="627" y="1791"/>
                      </a:lnTo>
                      <a:lnTo>
                        <a:pt x="608" y="1789"/>
                      </a:lnTo>
                      <a:lnTo>
                        <a:pt x="617" y="1752"/>
                      </a:lnTo>
                      <a:lnTo>
                        <a:pt x="640" y="1754"/>
                      </a:lnTo>
                      <a:lnTo>
                        <a:pt x="664" y="1734"/>
                      </a:lnTo>
                      <a:lnTo>
                        <a:pt x="650" y="1781"/>
                      </a:lnTo>
                      <a:lnTo>
                        <a:pt x="681" y="1808"/>
                      </a:lnTo>
                      <a:lnTo>
                        <a:pt x="714" y="1778"/>
                      </a:lnTo>
                      <a:lnTo>
                        <a:pt x="757" y="1770"/>
                      </a:lnTo>
                      <a:lnTo>
                        <a:pt x="778" y="1730"/>
                      </a:lnTo>
                      <a:lnTo>
                        <a:pt x="814" y="1740"/>
                      </a:lnTo>
                      <a:lnTo>
                        <a:pt x="843" y="1700"/>
                      </a:lnTo>
                      <a:lnTo>
                        <a:pt x="910" y="1663"/>
                      </a:lnTo>
                      <a:lnTo>
                        <a:pt x="1009" y="1632"/>
                      </a:lnTo>
                      <a:lnTo>
                        <a:pt x="1029" y="1588"/>
                      </a:lnTo>
                      <a:lnTo>
                        <a:pt x="1053" y="1572"/>
                      </a:lnTo>
                      <a:lnTo>
                        <a:pt x="1066" y="1622"/>
                      </a:lnTo>
                      <a:lnTo>
                        <a:pt x="1133" y="1597"/>
                      </a:lnTo>
                      <a:lnTo>
                        <a:pt x="1199" y="1614"/>
                      </a:lnTo>
                      <a:lnTo>
                        <a:pt x="1242" y="1606"/>
                      </a:lnTo>
                      <a:lnTo>
                        <a:pt x="1199" y="1547"/>
                      </a:lnTo>
                      <a:lnTo>
                        <a:pt x="1192" y="1524"/>
                      </a:lnTo>
                      <a:lnTo>
                        <a:pt x="1222" y="1524"/>
                      </a:lnTo>
                      <a:lnTo>
                        <a:pt x="1234" y="1474"/>
                      </a:lnTo>
                      <a:lnTo>
                        <a:pt x="1290" y="1324"/>
                      </a:lnTo>
                      <a:lnTo>
                        <a:pt x="1319" y="1248"/>
                      </a:lnTo>
                      <a:lnTo>
                        <a:pt x="1274" y="1056"/>
                      </a:lnTo>
                      <a:lnTo>
                        <a:pt x="1257" y="976"/>
                      </a:lnTo>
                      <a:lnTo>
                        <a:pt x="1287" y="916"/>
                      </a:lnTo>
                      <a:lnTo>
                        <a:pt x="1235" y="850"/>
                      </a:lnTo>
                      <a:lnTo>
                        <a:pt x="1218" y="744"/>
                      </a:lnTo>
                      <a:lnTo>
                        <a:pt x="1228" y="707"/>
                      </a:lnTo>
                      <a:lnTo>
                        <a:pt x="1228" y="707"/>
                      </a:lnTo>
                      <a:lnTo>
                        <a:pt x="1235" y="712"/>
                      </a:lnTo>
                      <a:lnTo>
                        <a:pt x="1246" y="716"/>
                      </a:lnTo>
                      <a:lnTo>
                        <a:pt x="1261" y="721"/>
                      </a:lnTo>
                      <a:lnTo>
                        <a:pt x="1261" y="7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332">
                <a:extLst>
                  <a:ext uri="{FF2B5EF4-FFF2-40B4-BE49-F238E27FC236}">
                    <a16:creationId xmlns:a16="http://schemas.microsoft.com/office/drawing/2014/main" id="{4515E137-920F-1D44-8ACD-A836F7AC26FB}"/>
                  </a:ext>
                </a:extLst>
              </p:cNvPr>
              <p:cNvGrpSpPr/>
              <p:nvPr/>
            </p:nvGrpSpPr>
            <p:grpSpPr>
              <a:xfrm>
                <a:off x="8887263" y="5483101"/>
                <a:ext cx="655236" cy="559122"/>
                <a:chOff x="4645025" y="5435600"/>
                <a:chExt cx="838201" cy="850901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181" name="Freeform 185">
                  <a:extLst>
                    <a:ext uri="{FF2B5EF4-FFF2-40B4-BE49-F238E27FC236}">
                      <a16:creationId xmlns:a16="http://schemas.microsoft.com/office/drawing/2014/main" id="{1774E5C4-9201-034F-B622-746A0A834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5025" y="5700713"/>
                  <a:ext cx="41275" cy="52388"/>
                </a:xfrm>
                <a:custGeom>
                  <a:avLst/>
                  <a:gdLst>
                    <a:gd name="T0" fmla="*/ 96 w 130"/>
                    <a:gd name="T1" fmla="*/ 101 h 166"/>
                    <a:gd name="T2" fmla="*/ 65 w 130"/>
                    <a:gd name="T3" fmla="*/ 82 h 166"/>
                    <a:gd name="T4" fmla="*/ 60 w 130"/>
                    <a:gd name="T5" fmla="*/ 44 h 166"/>
                    <a:gd name="T6" fmla="*/ 98 w 130"/>
                    <a:gd name="T7" fmla="*/ 31 h 166"/>
                    <a:gd name="T8" fmla="*/ 79 w 130"/>
                    <a:gd name="T9" fmla="*/ 9 h 166"/>
                    <a:gd name="T10" fmla="*/ 59 w 130"/>
                    <a:gd name="T11" fmla="*/ 0 h 166"/>
                    <a:gd name="T12" fmla="*/ 52 w 130"/>
                    <a:gd name="T13" fmla="*/ 13 h 166"/>
                    <a:gd name="T14" fmla="*/ 5 w 130"/>
                    <a:gd name="T15" fmla="*/ 5 h 166"/>
                    <a:gd name="T16" fmla="*/ 0 w 130"/>
                    <a:gd name="T17" fmla="*/ 27 h 166"/>
                    <a:gd name="T18" fmla="*/ 63 w 130"/>
                    <a:gd name="T19" fmla="*/ 95 h 166"/>
                    <a:gd name="T20" fmla="*/ 68 w 130"/>
                    <a:gd name="T21" fmla="*/ 132 h 166"/>
                    <a:gd name="T22" fmla="*/ 126 w 130"/>
                    <a:gd name="T23" fmla="*/ 166 h 166"/>
                    <a:gd name="T24" fmla="*/ 130 w 130"/>
                    <a:gd name="T25" fmla="*/ 132 h 166"/>
                    <a:gd name="T26" fmla="*/ 94 w 130"/>
                    <a:gd name="T27" fmla="*/ 130 h 166"/>
                    <a:gd name="T28" fmla="*/ 96 w 130"/>
                    <a:gd name="T29" fmla="*/ 101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0" h="166">
                      <a:moveTo>
                        <a:pt x="96" y="101"/>
                      </a:moveTo>
                      <a:lnTo>
                        <a:pt x="65" y="82"/>
                      </a:lnTo>
                      <a:lnTo>
                        <a:pt x="60" y="44"/>
                      </a:lnTo>
                      <a:lnTo>
                        <a:pt x="98" y="31"/>
                      </a:lnTo>
                      <a:lnTo>
                        <a:pt x="79" y="9"/>
                      </a:lnTo>
                      <a:lnTo>
                        <a:pt x="59" y="0"/>
                      </a:lnTo>
                      <a:lnTo>
                        <a:pt x="52" y="13"/>
                      </a:lnTo>
                      <a:lnTo>
                        <a:pt x="5" y="5"/>
                      </a:lnTo>
                      <a:lnTo>
                        <a:pt x="0" y="27"/>
                      </a:lnTo>
                      <a:lnTo>
                        <a:pt x="63" y="95"/>
                      </a:lnTo>
                      <a:lnTo>
                        <a:pt x="68" y="132"/>
                      </a:lnTo>
                      <a:lnTo>
                        <a:pt x="126" y="166"/>
                      </a:lnTo>
                      <a:lnTo>
                        <a:pt x="130" y="132"/>
                      </a:lnTo>
                      <a:lnTo>
                        <a:pt x="94" y="130"/>
                      </a:lnTo>
                      <a:lnTo>
                        <a:pt x="96" y="10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2" name="Freeform 186">
                  <a:extLst>
                    <a:ext uri="{FF2B5EF4-FFF2-40B4-BE49-F238E27FC236}">
                      <a16:creationId xmlns:a16="http://schemas.microsoft.com/office/drawing/2014/main" id="{70931E06-813F-A44C-9183-9522FE4708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0750" y="5816600"/>
                  <a:ext cx="20638" cy="36513"/>
                </a:xfrm>
                <a:custGeom>
                  <a:avLst/>
                  <a:gdLst>
                    <a:gd name="T0" fmla="*/ 57 w 66"/>
                    <a:gd name="T1" fmla="*/ 0 h 116"/>
                    <a:gd name="T2" fmla="*/ 21 w 66"/>
                    <a:gd name="T3" fmla="*/ 22 h 116"/>
                    <a:gd name="T4" fmla="*/ 17 w 66"/>
                    <a:gd name="T5" fmla="*/ 56 h 116"/>
                    <a:gd name="T6" fmla="*/ 2 w 66"/>
                    <a:gd name="T7" fmla="*/ 80 h 116"/>
                    <a:gd name="T8" fmla="*/ 0 w 66"/>
                    <a:gd name="T9" fmla="*/ 107 h 116"/>
                    <a:gd name="T10" fmla="*/ 11 w 66"/>
                    <a:gd name="T11" fmla="*/ 116 h 116"/>
                    <a:gd name="T12" fmla="*/ 39 w 66"/>
                    <a:gd name="T13" fmla="*/ 86 h 116"/>
                    <a:gd name="T14" fmla="*/ 42 w 66"/>
                    <a:gd name="T15" fmla="*/ 99 h 116"/>
                    <a:gd name="T16" fmla="*/ 60 w 66"/>
                    <a:gd name="T17" fmla="*/ 99 h 116"/>
                    <a:gd name="T18" fmla="*/ 66 w 66"/>
                    <a:gd name="T19" fmla="*/ 47 h 116"/>
                    <a:gd name="T20" fmla="*/ 57 w 66"/>
                    <a:gd name="T21" fmla="*/ 24 h 116"/>
                    <a:gd name="T22" fmla="*/ 57 w 66"/>
                    <a:gd name="T23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6" h="116">
                      <a:moveTo>
                        <a:pt x="57" y="0"/>
                      </a:moveTo>
                      <a:lnTo>
                        <a:pt x="21" y="22"/>
                      </a:lnTo>
                      <a:lnTo>
                        <a:pt x="17" y="56"/>
                      </a:lnTo>
                      <a:lnTo>
                        <a:pt x="2" y="80"/>
                      </a:lnTo>
                      <a:lnTo>
                        <a:pt x="0" y="107"/>
                      </a:lnTo>
                      <a:lnTo>
                        <a:pt x="11" y="116"/>
                      </a:lnTo>
                      <a:lnTo>
                        <a:pt x="39" y="86"/>
                      </a:lnTo>
                      <a:lnTo>
                        <a:pt x="42" y="99"/>
                      </a:lnTo>
                      <a:lnTo>
                        <a:pt x="60" y="99"/>
                      </a:lnTo>
                      <a:lnTo>
                        <a:pt x="66" y="47"/>
                      </a:lnTo>
                      <a:lnTo>
                        <a:pt x="57" y="24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3" name="Freeform 187">
                  <a:extLst>
                    <a:ext uri="{FF2B5EF4-FFF2-40B4-BE49-F238E27FC236}">
                      <a16:creationId xmlns:a16="http://schemas.microsoft.com/office/drawing/2014/main" id="{58C46636-E9F4-8548-A41E-3A16C33C6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975" y="5842000"/>
                  <a:ext cx="9525" cy="14288"/>
                </a:xfrm>
                <a:custGeom>
                  <a:avLst/>
                  <a:gdLst>
                    <a:gd name="T0" fmla="*/ 8 w 29"/>
                    <a:gd name="T1" fmla="*/ 0 h 45"/>
                    <a:gd name="T2" fmla="*/ 0 w 29"/>
                    <a:gd name="T3" fmla="*/ 31 h 45"/>
                    <a:gd name="T4" fmla="*/ 29 w 29"/>
                    <a:gd name="T5" fmla="*/ 45 h 45"/>
                    <a:gd name="T6" fmla="*/ 14 w 29"/>
                    <a:gd name="T7" fmla="*/ 22 h 45"/>
                    <a:gd name="T8" fmla="*/ 28 w 29"/>
                    <a:gd name="T9" fmla="*/ 0 h 45"/>
                    <a:gd name="T10" fmla="*/ 8 w 29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45">
                      <a:moveTo>
                        <a:pt x="8" y="0"/>
                      </a:moveTo>
                      <a:lnTo>
                        <a:pt x="0" y="31"/>
                      </a:lnTo>
                      <a:lnTo>
                        <a:pt x="29" y="45"/>
                      </a:lnTo>
                      <a:lnTo>
                        <a:pt x="14" y="22"/>
                      </a:lnTo>
                      <a:lnTo>
                        <a:pt x="2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4" name="Freeform 188">
                  <a:extLst>
                    <a:ext uri="{FF2B5EF4-FFF2-40B4-BE49-F238E27FC236}">
                      <a16:creationId xmlns:a16="http://schemas.microsoft.com/office/drawing/2014/main" id="{0DA8AF8D-F224-AE48-A5FF-7724F84DB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688" y="5862638"/>
                  <a:ext cx="17463" cy="25400"/>
                </a:xfrm>
                <a:custGeom>
                  <a:avLst/>
                  <a:gdLst>
                    <a:gd name="T0" fmla="*/ 29 w 54"/>
                    <a:gd name="T1" fmla="*/ 7 h 79"/>
                    <a:gd name="T2" fmla="*/ 0 w 54"/>
                    <a:gd name="T3" fmla="*/ 0 h 79"/>
                    <a:gd name="T4" fmla="*/ 3 w 54"/>
                    <a:gd name="T5" fmla="*/ 49 h 79"/>
                    <a:gd name="T6" fmla="*/ 25 w 54"/>
                    <a:gd name="T7" fmla="*/ 62 h 79"/>
                    <a:gd name="T8" fmla="*/ 53 w 54"/>
                    <a:gd name="T9" fmla="*/ 79 h 79"/>
                    <a:gd name="T10" fmla="*/ 54 w 54"/>
                    <a:gd name="T11" fmla="*/ 57 h 79"/>
                    <a:gd name="T12" fmla="*/ 25 w 54"/>
                    <a:gd name="T13" fmla="*/ 40 h 79"/>
                    <a:gd name="T14" fmla="*/ 29 w 54"/>
                    <a:gd name="T15" fmla="*/ 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79">
                      <a:moveTo>
                        <a:pt x="29" y="7"/>
                      </a:moveTo>
                      <a:lnTo>
                        <a:pt x="0" y="0"/>
                      </a:lnTo>
                      <a:lnTo>
                        <a:pt x="3" y="49"/>
                      </a:lnTo>
                      <a:lnTo>
                        <a:pt x="25" y="62"/>
                      </a:lnTo>
                      <a:lnTo>
                        <a:pt x="53" y="79"/>
                      </a:lnTo>
                      <a:lnTo>
                        <a:pt x="54" y="57"/>
                      </a:lnTo>
                      <a:lnTo>
                        <a:pt x="25" y="40"/>
                      </a:lnTo>
                      <a:lnTo>
                        <a:pt x="29" y="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5" name="Freeform 189">
                  <a:extLst>
                    <a:ext uri="{FF2B5EF4-FFF2-40B4-BE49-F238E27FC236}">
                      <a16:creationId xmlns:a16="http://schemas.microsoft.com/office/drawing/2014/main" id="{5466592E-0556-6748-AA2B-D8AD9E85D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6463" y="5861050"/>
                  <a:ext cx="42863" cy="49213"/>
                </a:xfrm>
                <a:custGeom>
                  <a:avLst/>
                  <a:gdLst>
                    <a:gd name="T0" fmla="*/ 102 w 138"/>
                    <a:gd name="T1" fmla="*/ 142 h 153"/>
                    <a:gd name="T2" fmla="*/ 136 w 138"/>
                    <a:gd name="T3" fmla="*/ 149 h 153"/>
                    <a:gd name="T4" fmla="*/ 138 w 138"/>
                    <a:gd name="T5" fmla="*/ 106 h 153"/>
                    <a:gd name="T6" fmla="*/ 85 w 138"/>
                    <a:gd name="T7" fmla="*/ 81 h 153"/>
                    <a:gd name="T8" fmla="*/ 73 w 138"/>
                    <a:gd name="T9" fmla="*/ 96 h 153"/>
                    <a:gd name="T10" fmla="*/ 62 w 138"/>
                    <a:gd name="T11" fmla="*/ 63 h 153"/>
                    <a:gd name="T12" fmla="*/ 61 w 138"/>
                    <a:gd name="T13" fmla="*/ 36 h 153"/>
                    <a:gd name="T14" fmla="*/ 57 w 138"/>
                    <a:gd name="T15" fmla="*/ 0 h 153"/>
                    <a:gd name="T16" fmla="*/ 36 w 138"/>
                    <a:gd name="T17" fmla="*/ 58 h 153"/>
                    <a:gd name="T18" fmla="*/ 12 w 138"/>
                    <a:gd name="T19" fmla="*/ 38 h 153"/>
                    <a:gd name="T20" fmla="*/ 0 w 138"/>
                    <a:gd name="T21" fmla="*/ 87 h 153"/>
                    <a:gd name="T22" fmla="*/ 31 w 138"/>
                    <a:gd name="T23" fmla="*/ 116 h 153"/>
                    <a:gd name="T24" fmla="*/ 36 w 138"/>
                    <a:gd name="T25" fmla="*/ 83 h 153"/>
                    <a:gd name="T26" fmla="*/ 53 w 138"/>
                    <a:gd name="T27" fmla="*/ 114 h 153"/>
                    <a:gd name="T28" fmla="*/ 56 w 138"/>
                    <a:gd name="T29" fmla="*/ 138 h 153"/>
                    <a:gd name="T30" fmla="*/ 94 w 138"/>
                    <a:gd name="T31" fmla="*/ 153 h 153"/>
                    <a:gd name="T32" fmla="*/ 102 w 138"/>
                    <a:gd name="T33" fmla="*/ 142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8" h="153">
                      <a:moveTo>
                        <a:pt x="102" y="142"/>
                      </a:moveTo>
                      <a:lnTo>
                        <a:pt x="136" y="149"/>
                      </a:lnTo>
                      <a:lnTo>
                        <a:pt x="138" y="106"/>
                      </a:lnTo>
                      <a:lnTo>
                        <a:pt x="85" y="81"/>
                      </a:lnTo>
                      <a:lnTo>
                        <a:pt x="73" y="96"/>
                      </a:lnTo>
                      <a:lnTo>
                        <a:pt x="62" y="63"/>
                      </a:lnTo>
                      <a:lnTo>
                        <a:pt x="61" y="36"/>
                      </a:lnTo>
                      <a:lnTo>
                        <a:pt x="57" y="0"/>
                      </a:lnTo>
                      <a:lnTo>
                        <a:pt x="36" y="58"/>
                      </a:lnTo>
                      <a:lnTo>
                        <a:pt x="12" y="38"/>
                      </a:lnTo>
                      <a:lnTo>
                        <a:pt x="0" y="87"/>
                      </a:lnTo>
                      <a:lnTo>
                        <a:pt x="31" y="116"/>
                      </a:lnTo>
                      <a:lnTo>
                        <a:pt x="36" y="83"/>
                      </a:lnTo>
                      <a:lnTo>
                        <a:pt x="53" y="114"/>
                      </a:lnTo>
                      <a:lnTo>
                        <a:pt x="56" y="138"/>
                      </a:lnTo>
                      <a:lnTo>
                        <a:pt x="94" y="153"/>
                      </a:lnTo>
                      <a:lnTo>
                        <a:pt x="102" y="14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6" name="Freeform 190">
                  <a:extLst>
                    <a:ext uri="{FF2B5EF4-FFF2-40B4-BE49-F238E27FC236}">
                      <a16:creationId xmlns:a16="http://schemas.microsoft.com/office/drawing/2014/main" id="{46C77852-354A-C841-84D7-06B0F9A3E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3450" y="5924550"/>
                  <a:ext cx="31750" cy="28575"/>
                </a:xfrm>
                <a:custGeom>
                  <a:avLst/>
                  <a:gdLst>
                    <a:gd name="T0" fmla="*/ 29 w 102"/>
                    <a:gd name="T1" fmla="*/ 23 h 92"/>
                    <a:gd name="T2" fmla="*/ 33 w 102"/>
                    <a:gd name="T3" fmla="*/ 6 h 92"/>
                    <a:gd name="T4" fmla="*/ 6 w 102"/>
                    <a:gd name="T5" fmla="*/ 0 h 92"/>
                    <a:gd name="T6" fmla="*/ 0 w 102"/>
                    <a:gd name="T7" fmla="*/ 35 h 92"/>
                    <a:gd name="T8" fmla="*/ 24 w 102"/>
                    <a:gd name="T9" fmla="*/ 72 h 92"/>
                    <a:gd name="T10" fmla="*/ 53 w 102"/>
                    <a:gd name="T11" fmla="*/ 92 h 92"/>
                    <a:gd name="T12" fmla="*/ 62 w 102"/>
                    <a:gd name="T13" fmla="*/ 68 h 92"/>
                    <a:gd name="T14" fmla="*/ 102 w 102"/>
                    <a:gd name="T15" fmla="*/ 81 h 92"/>
                    <a:gd name="T16" fmla="*/ 76 w 102"/>
                    <a:gd name="T17" fmla="*/ 32 h 92"/>
                    <a:gd name="T18" fmla="*/ 29 w 102"/>
                    <a:gd name="T19" fmla="*/ 23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2" h="92">
                      <a:moveTo>
                        <a:pt x="29" y="23"/>
                      </a:moveTo>
                      <a:lnTo>
                        <a:pt x="33" y="6"/>
                      </a:lnTo>
                      <a:lnTo>
                        <a:pt x="6" y="0"/>
                      </a:lnTo>
                      <a:lnTo>
                        <a:pt x="0" y="35"/>
                      </a:lnTo>
                      <a:lnTo>
                        <a:pt x="24" y="72"/>
                      </a:lnTo>
                      <a:lnTo>
                        <a:pt x="53" y="92"/>
                      </a:lnTo>
                      <a:lnTo>
                        <a:pt x="62" y="68"/>
                      </a:lnTo>
                      <a:lnTo>
                        <a:pt x="102" y="81"/>
                      </a:lnTo>
                      <a:lnTo>
                        <a:pt x="76" y="32"/>
                      </a:lnTo>
                      <a:lnTo>
                        <a:pt x="29" y="2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7" name="Freeform 191">
                  <a:extLst>
                    <a:ext uri="{FF2B5EF4-FFF2-40B4-BE49-F238E27FC236}">
                      <a16:creationId xmlns:a16="http://schemas.microsoft.com/office/drawing/2014/main" id="{8494A13F-72BA-C340-9164-4931B4A00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0150" y="5768975"/>
                  <a:ext cx="12700" cy="9525"/>
                </a:xfrm>
                <a:custGeom>
                  <a:avLst/>
                  <a:gdLst>
                    <a:gd name="T0" fmla="*/ 0 w 40"/>
                    <a:gd name="T1" fmla="*/ 30 h 30"/>
                    <a:gd name="T2" fmla="*/ 40 w 40"/>
                    <a:gd name="T3" fmla="*/ 6 h 30"/>
                    <a:gd name="T4" fmla="*/ 7 w 40"/>
                    <a:gd name="T5" fmla="*/ 0 h 30"/>
                    <a:gd name="T6" fmla="*/ 0 w 40"/>
                    <a:gd name="T7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0">
                      <a:moveTo>
                        <a:pt x="0" y="30"/>
                      </a:moveTo>
                      <a:lnTo>
                        <a:pt x="40" y="6"/>
                      </a:lnTo>
                      <a:lnTo>
                        <a:pt x="7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8" name="Freeform 192">
                  <a:extLst>
                    <a:ext uri="{FF2B5EF4-FFF2-40B4-BE49-F238E27FC236}">
                      <a16:creationId xmlns:a16="http://schemas.microsoft.com/office/drawing/2014/main" id="{BAA72D23-AF39-D543-AB83-B59835430B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200" y="5764213"/>
                  <a:ext cx="19050" cy="17463"/>
                </a:xfrm>
                <a:custGeom>
                  <a:avLst/>
                  <a:gdLst>
                    <a:gd name="T0" fmla="*/ 23 w 60"/>
                    <a:gd name="T1" fmla="*/ 0 h 56"/>
                    <a:gd name="T2" fmla="*/ 0 w 60"/>
                    <a:gd name="T3" fmla="*/ 13 h 56"/>
                    <a:gd name="T4" fmla="*/ 10 w 60"/>
                    <a:gd name="T5" fmla="*/ 36 h 56"/>
                    <a:gd name="T6" fmla="*/ 33 w 60"/>
                    <a:gd name="T7" fmla="*/ 56 h 56"/>
                    <a:gd name="T8" fmla="*/ 60 w 60"/>
                    <a:gd name="T9" fmla="*/ 49 h 56"/>
                    <a:gd name="T10" fmla="*/ 57 w 60"/>
                    <a:gd name="T11" fmla="*/ 26 h 56"/>
                    <a:gd name="T12" fmla="*/ 40 w 60"/>
                    <a:gd name="T13" fmla="*/ 26 h 56"/>
                    <a:gd name="T14" fmla="*/ 23 w 60"/>
                    <a:gd name="T1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0" h="56">
                      <a:moveTo>
                        <a:pt x="23" y="0"/>
                      </a:moveTo>
                      <a:lnTo>
                        <a:pt x="0" y="13"/>
                      </a:lnTo>
                      <a:lnTo>
                        <a:pt x="10" y="36"/>
                      </a:lnTo>
                      <a:lnTo>
                        <a:pt x="33" y="56"/>
                      </a:lnTo>
                      <a:lnTo>
                        <a:pt x="60" y="49"/>
                      </a:lnTo>
                      <a:lnTo>
                        <a:pt x="57" y="26"/>
                      </a:lnTo>
                      <a:lnTo>
                        <a:pt x="40" y="2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9" name="Freeform 193">
                  <a:extLst>
                    <a:ext uri="{FF2B5EF4-FFF2-40B4-BE49-F238E27FC236}">
                      <a16:creationId xmlns:a16="http://schemas.microsoft.com/office/drawing/2014/main" id="{DD7DDD42-7284-9F43-8F18-3696721B5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838" y="5753100"/>
                  <a:ext cx="7938" cy="20638"/>
                </a:xfrm>
                <a:custGeom>
                  <a:avLst/>
                  <a:gdLst>
                    <a:gd name="T0" fmla="*/ 0 w 27"/>
                    <a:gd name="T1" fmla="*/ 53 h 66"/>
                    <a:gd name="T2" fmla="*/ 6 w 27"/>
                    <a:gd name="T3" fmla="*/ 66 h 66"/>
                    <a:gd name="T4" fmla="*/ 27 w 27"/>
                    <a:gd name="T5" fmla="*/ 30 h 66"/>
                    <a:gd name="T6" fmla="*/ 15 w 27"/>
                    <a:gd name="T7" fmla="*/ 0 h 66"/>
                    <a:gd name="T8" fmla="*/ 10 w 27"/>
                    <a:gd name="T9" fmla="*/ 30 h 66"/>
                    <a:gd name="T10" fmla="*/ 0 w 27"/>
                    <a:gd name="T11" fmla="*/ 5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66">
                      <a:moveTo>
                        <a:pt x="0" y="53"/>
                      </a:moveTo>
                      <a:lnTo>
                        <a:pt x="6" y="66"/>
                      </a:lnTo>
                      <a:lnTo>
                        <a:pt x="27" y="30"/>
                      </a:lnTo>
                      <a:lnTo>
                        <a:pt x="15" y="0"/>
                      </a:lnTo>
                      <a:lnTo>
                        <a:pt x="10" y="30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0" name="Freeform 194">
                  <a:extLst>
                    <a:ext uri="{FF2B5EF4-FFF2-40B4-BE49-F238E27FC236}">
                      <a16:creationId xmlns:a16="http://schemas.microsoft.com/office/drawing/2014/main" id="{34ED9413-0333-C549-82F5-E20965FBB4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7288" y="5794375"/>
                  <a:ext cx="163513" cy="131763"/>
                </a:xfrm>
                <a:custGeom>
                  <a:avLst/>
                  <a:gdLst>
                    <a:gd name="T0" fmla="*/ 311 w 512"/>
                    <a:gd name="T1" fmla="*/ 251 h 411"/>
                    <a:gd name="T2" fmla="*/ 352 w 512"/>
                    <a:gd name="T3" fmla="*/ 276 h 411"/>
                    <a:gd name="T4" fmla="*/ 349 w 512"/>
                    <a:gd name="T5" fmla="*/ 310 h 411"/>
                    <a:gd name="T6" fmla="*/ 399 w 512"/>
                    <a:gd name="T7" fmla="*/ 335 h 411"/>
                    <a:gd name="T8" fmla="*/ 406 w 512"/>
                    <a:gd name="T9" fmla="*/ 375 h 411"/>
                    <a:gd name="T10" fmla="*/ 429 w 512"/>
                    <a:gd name="T11" fmla="*/ 399 h 411"/>
                    <a:gd name="T12" fmla="*/ 476 w 512"/>
                    <a:gd name="T13" fmla="*/ 411 h 411"/>
                    <a:gd name="T14" fmla="*/ 510 w 512"/>
                    <a:gd name="T15" fmla="*/ 381 h 411"/>
                    <a:gd name="T16" fmla="*/ 512 w 512"/>
                    <a:gd name="T17" fmla="*/ 312 h 411"/>
                    <a:gd name="T18" fmla="*/ 458 w 512"/>
                    <a:gd name="T19" fmla="*/ 302 h 411"/>
                    <a:gd name="T20" fmla="*/ 426 w 512"/>
                    <a:gd name="T21" fmla="*/ 292 h 411"/>
                    <a:gd name="T22" fmla="*/ 385 w 512"/>
                    <a:gd name="T23" fmla="*/ 263 h 411"/>
                    <a:gd name="T24" fmla="*/ 368 w 512"/>
                    <a:gd name="T25" fmla="*/ 240 h 411"/>
                    <a:gd name="T26" fmla="*/ 375 w 512"/>
                    <a:gd name="T27" fmla="*/ 209 h 411"/>
                    <a:gd name="T28" fmla="*/ 358 w 512"/>
                    <a:gd name="T29" fmla="*/ 191 h 411"/>
                    <a:gd name="T30" fmla="*/ 358 w 512"/>
                    <a:gd name="T31" fmla="*/ 154 h 411"/>
                    <a:gd name="T32" fmla="*/ 350 w 512"/>
                    <a:gd name="T33" fmla="*/ 137 h 411"/>
                    <a:gd name="T34" fmla="*/ 261 w 512"/>
                    <a:gd name="T35" fmla="*/ 138 h 411"/>
                    <a:gd name="T36" fmla="*/ 241 w 512"/>
                    <a:gd name="T37" fmla="*/ 115 h 411"/>
                    <a:gd name="T38" fmla="*/ 187 w 512"/>
                    <a:gd name="T39" fmla="*/ 99 h 411"/>
                    <a:gd name="T40" fmla="*/ 160 w 512"/>
                    <a:gd name="T41" fmla="*/ 56 h 411"/>
                    <a:gd name="T42" fmla="*/ 126 w 512"/>
                    <a:gd name="T43" fmla="*/ 10 h 411"/>
                    <a:gd name="T44" fmla="*/ 76 w 512"/>
                    <a:gd name="T45" fmla="*/ 0 h 411"/>
                    <a:gd name="T46" fmla="*/ 53 w 512"/>
                    <a:gd name="T47" fmla="*/ 27 h 411"/>
                    <a:gd name="T48" fmla="*/ 29 w 512"/>
                    <a:gd name="T49" fmla="*/ 30 h 411"/>
                    <a:gd name="T50" fmla="*/ 0 w 512"/>
                    <a:gd name="T51" fmla="*/ 63 h 411"/>
                    <a:gd name="T52" fmla="*/ 40 w 512"/>
                    <a:gd name="T53" fmla="*/ 53 h 411"/>
                    <a:gd name="T54" fmla="*/ 54 w 512"/>
                    <a:gd name="T55" fmla="*/ 47 h 411"/>
                    <a:gd name="T56" fmla="*/ 54 w 512"/>
                    <a:gd name="T57" fmla="*/ 60 h 411"/>
                    <a:gd name="T58" fmla="*/ 157 w 512"/>
                    <a:gd name="T59" fmla="*/ 126 h 411"/>
                    <a:gd name="T60" fmla="*/ 187 w 512"/>
                    <a:gd name="T61" fmla="*/ 155 h 411"/>
                    <a:gd name="T62" fmla="*/ 184 w 512"/>
                    <a:gd name="T63" fmla="*/ 192 h 411"/>
                    <a:gd name="T64" fmla="*/ 198 w 512"/>
                    <a:gd name="T65" fmla="*/ 215 h 411"/>
                    <a:gd name="T66" fmla="*/ 298 w 512"/>
                    <a:gd name="T67" fmla="*/ 224 h 411"/>
                    <a:gd name="T68" fmla="*/ 311 w 512"/>
                    <a:gd name="T69" fmla="*/ 251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12" h="411">
                      <a:moveTo>
                        <a:pt x="311" y="251"/>
                      </a:moveTo>
                      <a:lnTo>
                        <a:pt x="352" y="276"/>
                      </a:lnTo>
                      <a:lnTo>
                        <a:pt x="349" y="310"/>
                      </a:lnTo>
                      <a:lnTo>
                        <a:pt x="399" y="335"/>
                      </a:lnTo>
                      <a:lnTo>
                        <a:pt x="406" y="375"/>
                      </a:lnTo>
                      <a:lnTo>
                        <a:pt x="429" y="399"/>
                      </a:lnTo>
                      <a:lnTo>
                        <a:pt x="476" y="411"/>
                      </a:lnTo>
                      <a:lnTo>
                        <a:pt x="510" y="381"/>
                      </a:lnTo>
                      <a:lnTo>
                        <a:pt x="512" y="312"/>
                      </a:lnTo>
                      <a:lnTo>
                        <a:pt x="458" y="302"/>
                      </a:lnTo>
                      <a:lnTo>
                        <a:pt x="426" y="292"/>
                      </a:lnTo>
                      <a:lnTo>
                        <a:pt x="385" y="263"/>
                      </a:lnTo>
                      <a:lnTo>
                        <a:pt x="368" y="240"/>
                      </a:lnTo>
                      <a:lnTo>
                        <a:pt x="375" y="209"/>
                      </a:lnTo>
                      <a:lnTo>
                        <a:pt x="358" y="191"/>
                      </a:lnTo>
                      <a:lnTo>
                        <a:pt x="358" y="154"/>
                      </a:lnTo>
                      <a:lnTo>
                        <a:pt x="350" y="137"/>
                      </a:lnTo>
                      <a:lnTo>
                        <a:pt x="261" y="138"/>
                      </a:lnTo>
                      <a:lnTo>
                        <a:pt x="241" y="115"/>
                      </a:lnTo>
                      <a:lnTo>
                        <a:pt x="187" y="99"/>
                      </a:lnTo>
                      <a:lnTo>
                        <a:pt x="160" y="56"/>
                      </a:lnTo>
                      <a:lnTo>
                        <a:pt x="126" y="10"/>
                      </a:lnTo>
                      <a:lnTo>
                        <a:pt x="76" y="0"/>
                      </a:lnTo>
                      <a:lnTo>
                        <a:pt x="53" y="27"/>
                      </a:lnTo>
                      <a:lnTo>
                        <a:pt x="29" y="30"/>
                      </a:lnTo>
                      <a:lnTo>
                        <a:pt x="0" y="63"/>
                      </a:lnTo>
                      <a:lnTo>
                        <a:pt x="40" y="53"/>
                      </a:lnTo>
                      <a:lnTo>
                        <a:pt x="54" y="47"/>
                      </a:lnTo>
                      <a:lnTo>
                        <a:pt x="54" y="60"/>
                      </a:lnTo>
                      <a:lnTo>
                        <a:pt x="157" y="126"/>
                      </a:lnTo>
                      <a:lnTo>
                        <a:pt x="187" y="155"/>
                      </a:lnTo>
                      <a:lnTo>
                        <a:pt x="184" y="192"/>
                      </a:lnTo>
                      <a:lnTo>
                        <a:pt x="198" y="215"/>
                      </a:lnTo>
                      <a:lnTo>
                        <a:pt x="298" y="224"/>
                      </a:lnTo>
                      <a:lnTo>
                        <a:pt x="311" y="25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1" name="Freeform 195">
                  <a:extLst>
                    <a:ext uri="{FF2B5EF4-FFF2-40B4-BE49-F238E27FC236}">
                      <a16:creationId xmlns:a16="http://schemas.microsoft.com/office/drawing/2014/main" id="{5C5E6FFF-3F54-4944-B28D-0F0F6CB3F0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3813" y="5797550"/>
                  <a:ext cx="31750" cy="30163"/>
                </a:xfrm>
                <a:custGeom>
                  <a:avLst/>
                  <a:gdLst>
                    <a:gd name="T0" fmla="*/ 68 w 102"/>
                    <a:gd name="T1" fmla="*/ 92 h 92"/>
                    <a:gd name="T2" fmla="*/ 102 w 102"/>
                    <a:gd name="T3" fmla="*/ 72 h 92"/>
                    <a:gd name="T4" fmla="*/ 94 w 102"/>
                    <a:gd name="T5" fmla="*/ 52 h 92"/>
                    <a:gd name="T6" fmla="*/ 60 w 102"/>
                    <a:gd name="T7" fmla="*/ 32 h 92"/>
                    <a:gd name="T8" fmla="*/ 44 w 102"/>
                    <a:gd name="T9" fmla="*/ 0 h 92"/>
                    <a:gd name="T10" fmla="*/ 10 w 102"/>
                    <a:gd name="T11" fmla="*/ 0 h 92"/>
                    <a:gd name="T12" fmla="*/ 0 w 102"/>
                    <a:gd name="T13" fmla="*/ 20 h 92"/>
                    <a:gd name="T14" fmla="*/ 8 w 102"/>
                    <a:gd name="T15" fmla="*/ 43 h 92"/>
                    <a:gd name="T16" fmla="*/ 55 w 102"/>
                    <a:gd name="T17" fmla="*/ 56 h 92"/>
                    <a:gd name="T18" fmla="*/ 45 w 102"/>
                    <a:gd name="T19" fmla="*/ 79 h 92"/>
                    <a:gd name="T20" fmla="*/ 68 w 102"/>
                    <a:gd name="T21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2" h="92">
                      <a:moveTo>
                        <a:pt x="68" y="92"/>
                      </a:moveTo>
                      <a:lnTo>
                        <a:pt x="102" y="72"/>
                      </a:lnTo>
                      <a:lnTo>
                        <a:pt x="94" y="52"/>
                      </a:lnTo>
                      <a:lnTo>
                        <a:pt x="60" y="32"/>
                      </a:lnTo>
                      <a:lnTo>
                        <a:pt x="44" y="0"/>
                      </a:lnTo>
                      <a:lnTo>
                        <a:pt x="10" y="0"/>
                      </a:lnTo>
                      <a:lnTo>
                        <a:pt x="0" y="20"/>
                      </a:lnTo>
                      <a:lnTo>
                        <a:pt x="8" y="43"/>
                      </a:lnTo>
                      <a:lnTo>
                        <a:pt x="55" y="56"/>
                      </a:lnTo>
                      <a:lnTo>
                        <a:pt x="45" y="79"/>
                      </a:lnTo>
                      <a:lnTo>
                        <a:pt x="68" y="9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2" name="Freeform 196">
                  <a:extLst>
                    <a:ext uri="{FF2B5EF4-FFF2-40B4-BE49-F238E27FC236}">
                      <a16:creationId xmlns:a16="http://schemas.microsoft.com/office/drawing/2014/main" id="{5DC732A4-23A3-A445-A29E-B65392C322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4725" y="5881688"/>
                  <a:ext cx="238125" cy="234950"/>
                </a:xfrm>
                <a:custGeom>
                  <a:avLst/>
                  <a:gdLst>
                    <a:gd name="T0" fmla="*/ 751 w 751"/>
                    <a:gd name="T1" fmla="*/ 287 h 738"/>
                    <a:gd name="T2" fmla="*/ 734 w 751"/>
                    <a:gd name="T3" fmla="*/ 244 h 738"/>
                    <a:gd name="T4" fmla="*/ 691 w 751"/>
                    <a:gd name="T5" fmla="*/ 232 h 738"/>
                    <a:gd name="T6" fmla="*/ 688 w 751"/>
                    <a:gd name="T7" fmla="*/ 267 h 738"/>
                    <a:gd name="T8" fmla="*/ 644 w 751"/>
                    <a:gd name="T9" fmla="*/ 208 h 738"/>
                    <a:gd name="T10" fmla="*/ 634 w 751"/>
                    <a:gd name="T11" fmla="*/ 178 h 738"/>
                    <a:gd name="T12" fmla="*/ 593 w 751"/>
                    <a:gd name="T13" fmla="*/ 123 h 738"/>
                    <a:gd name="T14" fmla="*/ 530 w 751"/>
                    <a:gd name="T15" fmla="*/ 127 h 738"/>
                    <a:gd name="T16" fmla="*/ 413 w 751"/>
                    <a:gd name="T17" fmla="*/ 85 h 738"/>
                    <a:gd name="T18" fmla="*/ 256 w 751"/>
                    <a:gd name="T19" fmla="*/ 0 h 738"/>
                    <a:gd name="T20" fmla="*/ 186 w 751"/>
                    <a:gd name="T21" fmla="*/ 53 h 738"/>
                    <a:gd name="T22" fmla="*/ 93 w 751"/>
                    <a:gd name="T23" fmla="*/ 1 h 738"/>
                    <a:gd name="T24" fmla="*/ 96 w 751"/>
                    <a:gd name="T25" fmla="*/ 63 h 738"/>
                    <a:gd name="T26" fmla="*/ 0 w 751"/>
                    <a:gd name="T27" fmla="*/ 135 h 738"/>
                    <a:gd name="T28" fmla="*/ 41 w 751"/>
                    <a:gd name="T29" fmla="*/ 187 h 738"/>
                    <a:gd name="T30" fmla="*/ 85 w 751"/>
                    <a:gd name="T31" fmla="*/ 246 h 738"/>
                    <a:gd name="T32" fmla="*/ 178 w 751"/>
                    <a:gd name="T33" fmla="*/ 339 h 738"/>
                    <a:gd name="T34" fmla="*/ 163 w 751"/>
                    <a:gd name="T35" fmla="*/ 442 h 738"/>
                    <a:gd name="T36" fmla="*/ 201 w 751"/>
                    <a:gd name="T37" fmla="*/ 574 h 738"/>
                    <a:gd name="T38" fmla="*/ 244 w 751"/>
                    <a:gd name="T39" fmla="*/ 587 h 738"/>
                    <a:gd name="T40" fmla="*/ 303 w 751"/>
                    <a:gd name="T41" fmla="*/ 477 h 738"/>
                    <a:gd name="T42" fmla="*/ 343 w 751"/>
                    <a:gd name="T43" fmla="*/ 527 h 738"/>
                    <a:gd name="T44" fmla="*/ 375 w 751"/>
                    <a:gd name="T45" fmla="*/ 566 h 738"/>
                    <a:gd name="T46" fmla="*/ 416 w 751"/>
                    <a:gd name="T47" fmla="*/ 729 h 738"/>
                    <a:gd name="T48" fmla="*/ 446 w 751"/>
                    <a:gd name="T49" fmla="*/ 738 h 738"/>
                    <a:gd name="T50" fmla="*/ 468 w 751"/>
                    <a:gd name="T51" fmla="*/ 588 h 738"/>
                    <a:gd name="T52" fmla="*/ 548 w 751"/>
                    <a:gd name="T53" fmla="*/ 634 h 738"/>
                    <a:gd name="T54" fmla="*/ 568 w 751"/>
                    <a:gd name="T55" fmla="*/ 704 h 738"/>
                    <a:gd name="T56" fmla="*/ 592 w 751"/>
                    <a:gd name="T57" fmla="*/ 671 h 738"/>
                    <a:gd name="T58" fmla="*/ 639 w 751"/>
                    <a:gd name="T59" fmla="*/ 723 h 738"/>
                    <a:gd name="T60" fmla="*/ 625 w 751"/>
                    <a:gd name="T61" fmla="*/ 666 h 738"/>
                    <a:gd name="T62" fmla="*/ 602 w 751"/>
                    <a:gd name="T63" fmla="*/ 614 h 738"/>
                    <a:gd name="T64" fmla="*/ 611 w 751"/>
                    <a:gd name="T65" fmla="*/ 510 h 738"/>
                    <a:gd name="T66" fmla="*/ 566 w 751"/>
                    <a:gd name="T67" fmla="*/ 421 h 738"/>
                    <a:gd name="T68" fmla="*/ 545 w 751"/>
                    <a:gd name="T69" fmla="*/ 329 h 738"/>
                    <a:gd name="T70" fmla="*/ 588 w 751"/>
                    <a:gd name="T71" fmla="*/ 302 h 738"/>
                    <a:gd name="T72" fmla="*/ 645 w 751"/>
                    <a:gd name="T73" fmla="*/ 341 h 738"/>
                    <a:gd name="T74" fmla="*/ 643 w 751"/>
                    <a:gd name="T75" fmla="*/ 388 h 738"/>
                    <a:gd name="T76" fmla="*/ 679 w 751"/>
                    <a:gd name="T77" fmla="*/ 361 h 738"/>
                    <a:gd name="T78" fmla="*/ 719 w 751"/>
                    <a:gd name="T79" fmla="*/ 341 h 7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751" h="738">
                      <a:moveTo>
                        <a:pt x="746" y="307"/>
                      </a:moveTo>
                      <a:lnTo>
                        <a:pt x="751" y="287"/>
                      </a:lnTo>
                      <a:lnTo>
                        <a:pt x="738" y="284"/>
                      </a:lnTo>
                      <a:lnTo>
                        <a:pt x="734" y="244"/>
                      </a:lnTo>
                      <a:lnTo>
                        <a:pt x="708" y="224"/>
                      </a:lnTo>
                      <a:lnTo>
                        <a:pt x="691" y="232"/>
                      </a:lnTo>
                      <a:lnTo>
                        <a:pt x="704" y="271"/>
                      </a:lnTo>
                      <a:lnTo>
                        <a:pt x="688" y="267"/>
                      </a:lnTo>
                      <a:lnTo>
                        <a:pt x="658" y="255"/>
                      </a:lnTo>
                      <a:lnTo>
                        <a:pt x="644" y="208"/>
                      </a:lnTo>
                      <a:lnTo>
                        <a:pt x="614" y="202"/>
                      </a:lnTo>
                      <a:lnTo>
                        <a:pt x="634" y="178"/>
                      </a:lnTo>
                      <a:lnTo>
                        <a:pt x="604" y="166"/>
                      </a:lnTo>
                      <a:lnTo>
                        <a:pt x="593" y="123"/>
                      </a:lnTo>
                      <a:lnTo>
                        <a:pt x="554" y="129"/>
                      </a:lnTo>
                      <a:lnTo>
                        <a:pt x="530" y="127"/>
                      </a:lnTo>
                      <a:lnTo>
                        <a:pt x="489" y="84"/>
                      </a:lnTo>
                      <a:lnTo>
                        <a:pt x="413" y="85"/>
                      </a:lnTo>
                      <a:lnTo>
                        <a:pt x="337" y="59"/>
                      </a:lnTo>
                      <a:lnTo>
                        <a:pt x="256" y="0"/>
                      </a:lnTo>
                      <a:lnTo>
                        <a:pt x="206" y="20"/>
                      </a:lnTo>
                      <a:lnTo>
                        <a:pt x="186" y="53"/>
                      </a:lnTo>
                      <a:lnTo>
                        <a:pt x="139" y="50"/>
                      </a:lnTo>
                      <a:lnTo>
                        <a:pt x="93" y="1"/>
                      </a:lnTo>
                      <a:lnTo>
                        <a:pt x="89" y="14"/>
                      </a:lnTo>
                      <a:lnTo>
                        <a:pt x="96" y="63"/>
                      </a:lnTo>
                      <a:lnTo>
                        <a:pt x="30" y="135"/>
                      </a:lnTo>
                      <a:lnTo>
                        <a:pt x="0" y="135"/>
                      </a:lnTo>
                      <a:lnTo>
                        <a:pt x="1" y="178"/>
                      </a:lnTo>
                      <a:lnTo>
                        <a:pt x="41" y="187"/>
                      </a:lnTo>
                      <a:lnTo>
                        <a:pt x="65" y="263"/>
                      </a:lnTo>
                      <a:lnTo>
                        <a:pt x="85" y="246"/>
                      </a:lnTo>
                      <a:lnTo>
                        <a:pt x="128" y="263"/>
                      </a:lnTo>
                      <a:lnTo>
                        <a:pt x="178" y="339"/>
                      </a:lnTo>
                      <a:lnTo>
                        <a:pt x="193" y="409"/>
                      </a:lnTo>
                      <a:lnTo>
                        <a:pt x="163" y="442"/>
                      </a:lnTo>
                      <a:lnTo>
                        <a:pt x="167" y="511"/>
                      </a:lnTo>
                      <a:lnTo>
                        <a:pt x="201" y="574"/>
                      </a:lnTo>
                      <a:lnTo>
                        <a:pt x="227" y="560"/>
                      </a:lnTo>
                      <a:lnTo>
                        <a:pt x="244" y="587"/>
                      </a:lnTo>
                      <a:lnTo>
                        <a:pt x="261" y="500"/>
                      </a:lnTo>
                      <a:lnTo>
                        <a:pt x="303" y="477"/>
                      </a:lnTo>
                      <a:lnTo>
                        <a:pt x="311" y="524"/>
                      </a:lnTo>
                      <a:lnTo>
                        <a:pt x="343" y="527"/>
                      </a:lnTo>
                      <a:lnTo>
                        <a:pt x="351" y="553"/>
                      </a:lnTo>
                      <a:lnTo>
                        <a:pt x="375" y="566"/>
                      </a:lnTo>
                      <a:lnTo>
                        <a:pt x="399" y="688"/>
                      </a:lnTo>
                      <a:lnTo>
                        <a:pt x="416" y="729"/>
                      </a:lnTo>
                      <a:lnTo>
                        <a:pt x="432" y="719"/>
                      </a:lnTo>
                      <a:lnTo>
                        <a:pt x="446" y="738"/>
                      </a:lnTo>
                      <a:lnTo>
                        <a:pt x="435" y="672"/>
                      </a:lnTo>
                      <a:lnTo>
                        <a:pt x="468" y="588"/>
                      </a:lnTo>
                      <a:lnTo>
                        <a:pt x="514" y="572"/>
                      </a:lnTo>
                      <a:lnTo>
                        <a:pt x="548" y="634"/>
                      </a:lnTo>
                      <a:lnTo>
                        <a:pt x="572" y="687"/>
                      </a:lnTo>
                      <a:lnTo>
                        <a:pt x="568" y="704"/>
                      </a:lnTo>
                      <a:lnTo>
                        <a:pt x="598" y="703"/>
                      </a:lnTo>
                      <a:lnTo>
                        <a:pt x="592" y="671"/>
                      </a:lnTo>
                      <a:lnTo>
                        <a:pt x="615" y="676"/>
                      </a:lnTo>
                      <a:lnTo>
                        <a:pt x="639" y="723"/>
                      </a:lnTo>
                      <a:lnTo>
                        <a:pt x="675" y="703"/>
                      </a:lnTo>
                      <a:lnTo>
                        <a:pt x="625" y="666"/>
                      </a:lnTo>
                      <a:lnTo>
                        <a:pt x="635" y="643"/>
                      </a:lnTo>
                      <a:lnTo>
                        <a:pt x="602" y="614"/>
                      </a:lnTo>
                      <a:lnTo>
                        <a:pt x="617" y="567"/>
                      </a:lnTo>
                      <a:lnTo>
                        <a:pt x="611" y="510"/>
                      </a:lnTo>
                      <a:lnTo>
                        <a:pt x="596" y="465"/>
                      </a:lnTo>
                      <a:lnTo>
                        <a:pt x="566" y="421"/>
                      </a:lnTo>
                      <a:lnTo>
                        <a:pt x="573" y="362"/>
                      </a:lnTo>
                      <a:lnTo>
                        <a:pt x="545" y="329"/>
                      </a:lnTo>
                      <a:lnTo>
                        <a:pt x="548" y="309"/>
                      </a:lnTo>
                      <a:lnTo>
                        <a:pt x="588" y="302"/>
                      </a:lnTo>
                      <a:lnTo>
                        <a:pt x="592" y="322"/>
                      </a:lnTo>
                      <a:lnTo>
                        <a:pt x="645" y="341"/>
                      </a:lnTo>
                      <a:lnTo>
                        <a:pt x="619" y="351"/>
                      </a:lnTo>
                      <a:lnTo>
                        <a:pt x="643" y="388"/>
                      </a:lnTo>
                      <a:lnTo>
                        <a:pt x="652" y="388"/>
                      </a:lnTo>
                      <a:lnTo>
                        <a:pt x="679" y="361"/>
                      </a:lnTo>
                      <a:lnTo>
                        <a:pt x="692" y="338"/>
                      </a:lnTo>
                      <a:lnTo>
                        <a:pt x="719" y="341"/>
                      </a:lnTo>
                      <a:lnTo>
                        <a:pt x="746" y="307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197">
                  <a:extLst>
                    <a:ext uri="{FF2B5EF4-FFF2-40B4-BE49-F238E27FC236}">
                      <a16:creationId xmlns:a16="http://schemas.microsoft.com/office/drawing/2014/main" id="{9F399A79-5A39-8548-BDA0-917A05AB8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4113" y="6115050"/>
                  <a:ext cx="20638" cy="33338"/>
                </a:xfrm>
                <a:custGeom>
                  <a:avLst/>
                  <a:gdLst>
                    <a:gd name="T0" fmla="*/ 47 w 64"/>
                    <a:gd name="T1" fmla="*/ 10 h 106"/>
                    <a:gd name="T2" fmla="*/ 10 w 64"/>
                    <a:gd name="T3" fmla="*/ 0 h 106"/>
                    <a:gd name="T4" fmla="*/ 0 w 64"/>
                    <a:gd name="T5" fmla="*/ 41 h 106"/>
                    <a:gd name="T6" fmla="*/ 14 w 64"/>
                    <a:gd name="T7" fmla="*/ 101 h 106"/>
                    <a:gd name="T8" fmla="*/ 50 w 64"/>
                    <a:gd name="T9" fmla="*/ 106 h 106"/>
                    <a:gd name="T10" fmla="*/ 60 w 64"/>
                    <a:gd name="T11" fmla="*/ 83 h 106"/>
                    <a:gd name="T12" fmla="*/ 47 w 64"/>
                    <a:gd name="T13" fmla="*/ 47 h 106"/>
                    <a:gd name="T14" fmla="*/ 64 w 64"/>
                    <a:gd name="T15" fmla="*/ 44 h 106"/>
                    <a:gd name="T16" fmla="*/ 47 w 64"/>
                    <a:gd name="T17" fmla="*/ 1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" h="106">
                      <a:moveTo>
                        <a:pt x="47" y="10"/>
                      </a:moveTo>
                      <a:lnTo>
                        <a:pt x="10" y="0"/>
                      </a:lnTo>
                      <a:lnTo>
                        <a:pt x="0" y="41"/>
                      </a:lnTo>
                      <a:lnTo>
                        <a:pt x="14" y="101"/>
                      </a:lnTo>
                      <a:lnTo>
                        <a:pt x="50" y="106"/>
                      </a:lnTo>
                      <a:lnTo>
                        <a:pt x="60" y="83"/>
                      </a:lnTo>
                      <a:lnTo>
                        <a:pt x="47" y="47"/>
                      </a:lnTo>
                      <a:lnTo>
                        <a:pt x="64" y="44"/>
                      </a:lnTo>
                      <a:lnTo>
                        <a:pt x="47" y="1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4" name="Freeform 198">
                  <a:extLst>
                    <a:ext uri="{FF2B5EF4-FFF2-40B4-BE49-F238E27FC236}">
                      <a16:creationId xmlns:a16="http://schemas.microsoft.com/office/drawing/2014/main" id="{43AC175B-0228-BD49-864B-F504B85A0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1400" y="6064250"/>
                  <a:ext cx="6350" cy="12700"/>
                </a:xfrm>
                <a:custGeom>
                  <a:avLst/>
                  <a:gdLst>
                    <a:gd name="T0" fmla="*/ 0 w 18"/>
                    <a:gd name="T1" fmla="*/ 13 h 43"/>
                    <a:gd name="T2" fmla="*/ 18 w 18"/>
                    <a:gd name="T3" fmla="*/ 43 h 43"/>
                    <a:gd name="T4" fmla="*/ 13 w 18"/>
                    <a:gd name="T5" fmla="*/ 0 h 43"/>
                    <a:gd name="T6" fmla="*/ 0 w 18"/>
                    <a:gd name="T7" fmla="*/ 1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43">
                      <a:moveTo>
                        <a:pt x="0" y="13"/>
                      </a:moveTo>
                      <a:lnTo>
                        <a:pt x="18" y="43"/>
                      </a:lnTo>
                      <a:lnTo>
                        <a:pt x="13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5" name="Freeform 199">
                  <a:extLst>
                    <a:ext uri="{FF2B5EF4-FFF2-40B4-BE49-F238E27FC236}">
                      <a16:creationId xmlns:a16="http://schemas.microsoft.com/office/drawing/2014/main" id="{DEB7297A-1C0C-234B-A6B6-75AEFCEAE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8563" y="5988050"/>
                  <a:ext cx="17463" cy="11113"/>
                </a:xfrm>
                <a:custGeom>
                  <a:avLst/>
                  <a:gdLst>
                    <a:gd name="T0" fmla="*/ 51 w 57"/>
                    <a:gd name="T1" fmla="*/ 0 h 37"/>
                    <a:gd name="T2" fmla="*/ 14 w 57"/>
                    <a:gd name="T3" fmla="*/ 21 h 37"/>
                    <a:gd name="T4" fmla="*/ 0 w 57"/>
                    <a:gd name="T5" fmla="*/ 31 h 37"/>
                    <a:gd name="T6" fmla="*/ 24 w 57"/>
                    <a:gd name="T7" fmla="*/ 37 h 37"/>
                    <a:gd name="T8" fmla="*/ 57 w 57"/>
                    <a:gd name="T9" fmla="*/ 17 h 37"/>
                    <a:gd name="T10" fmla="*/ 51 w 5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37">
                      <a:moveTo>
                        <a:pt x="51" y="0"/>
                      </a:moveTo>
                      <a:lnTo>
                        <a:pt x="14" y="21"/>
                      </a:lnTo>
                      <a:lnTo>
                        <a:pt x="0" y="31"/>
                      </a:lnTo>
                      <a:lnTo>
                        <a:pt x="24" y="37"/>
                      </a:lnTo>
                      <a:lnTo>
                        <a:pt x="57" y="17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6" name="Freeform 200">
                  <a:extLst>
                    <a:ext uri="{FF2B5EF4-FFF2-40B4-BE49-F238E27FC236}">
                      <a16:creationId xmlns:a16="http://schemas.microsoft.com/office/drawing/2014/main" id="{DC6D7C14-779F-334E-AFD8-E5B9EB7B7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3163" y="6005513"/>
                  <a:ext cx="7938" cy="9525"/>
                </a:xfrm>
                <a:custGeom>
                  <a:avLst/>
                  <a:gdLst>
                    <a:gd name="T0" fmla="*/ 4 w 24"/>
                    <a:gd name="T1" fmla="*/ 27 h 27"/>
                    <a:gd name="T2" fmla="*/ 24 w 24"/>
                    <a:gd name="T3" fmla="*/ 10 h 27"/>
                    <a:gd name="T4" fmla="*/ 0 w 24"/>
                    <a:gd name="T5" fmla="*/ 0 h 27"/>
                    <a:gd name="T6" fmla="*/ 4 w 24"/>
                    <a:gd name="T7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27">
                      <a:moveTo>
                        <a:pt x="4" y="27"/>
                      </a:moveTo>
                      <a:lnTo>
                        <a:pt x="24" y="10"/>
                      </a:lnTo>
                      <a:lnTo>
                        <a:pt x="0" y="0"/>
                      </a:lnTo>
                      <a:lnTo>
                        <a:pt x="4" y="2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7" name="Freeform 201">
                  <a:extLst>
                    <a:ext uri="{FF2B5EF4-FFF2-40B4-BE49-F238E27FC236}">
                      <a16:creationId xmlns:a16="http://schemas.microsoft.com/office/drawing/2014/main" id="{6656E5AD-1EFD-7649-B53D-9791CF870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1588" y="5951538"/>
                  <a:ext cx="12700" cy="11113"/>
                </a:xfrm>
                <a:custGeom>
                  <a:avLst/>
                  <a:gdLst>
                    <a:gd name="T0" fmla="*/ 7 w 36"/>
                    <a:gd name="T1" fmla="*/ 37 h 37"/>
                    <a:gd name="T2" fmla="*/ 36 w 36"/>
                    <a:gd name="T3" fmla="*/ 10 h 37"/>
                    <a:gd name="T4" fmla="*/ 16 w 36"/>
                    <a:gd name="T5" fmla="*/ 0 h 37"/>
                    <a:gd name="T6" fmla="*/ 0 w 36"/>
                    <a:gd name="T7" fmla="*/ 27 h 37"/>
                    <a:gd name="T8" fmla="*/ 7 w 36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37">
                      <a:moveTo>
                        <a:pt x="7" y="37"/>
                      </a:moveTo>
                      <a:lnTo>
                        <a:pt x="36" y="10"/>
                      </a:lnTo>
                      <a:lnTo>
                        <a:pt x="16" y="0"/>
                      </a:lnTo>
                      <a:lnTo>
                        <a:pt x="0" y="27"/>
                      </a:lnTo>
                      <a:lnTo>
                        <a:pt x="7" y="3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8" name="Freeform 202">
                  <a:extLst>
                    <a:ext uri="{FF2B5EF4-FFF2-40B4-BE49-F238E27FC236}">
                      <a16:creationId xmlns:a16="http://schemas.microsoft.com/office/drawing/2014/main" id="{F12D425E-52A4-8E47-9F43-8CDD6B8FC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3813" y="5957888"/>
                  <a:ext cx="14288" cy="22225"/>
                </a:xfrm>
                <a:custGeom>
                  <a:avLst/>
                  <a:gdLst>
                    <a:gd name="T0" fmla="*/ 20 w 42"/>
                    <a:gd name="T1" fmla="*/ 0 h 69"/>
                    <a:gd name="T2" fmla="*/ 0 w 42"/>
                    <a:gd name="T3" fmla="*/ 13 h 69"/>
                    <a:gd name="T4" fmla="*/ 15 w 42"/>
                    <a:gd name="T5" fmla="*/ 36 h 69"/>
                    <a:gd name="T6" fmla="*/ 15 w 42"/>
                    <a:gd name="T7" fmla="*/ 69 h 69"/>
                    <a:gd name="T8" fmla="*/ 42 w 42"/>
                    <a:gd name="T9" fmla="*/ 45 h 69"/>
                    <a:gd name="T10" fmla="*/ 41 w 42"/>
                    <a:gd name="T11" fmla="*/ 22 h 69"/>
                    <a:gd name="T12" fmla="*/ 20 w 42"/>
                    <a:gd name="T13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69">
                      <a:moveTo>
                        <a:pt x="20" y="0"/>
                      </a:moveTo>
                      <a:lnTo>
                        <a:pt x="0" y="13"/>
                      </a:lnTo>
                      <a:lnTo>
                        <a:pt x="15" y="36"/>
                      </a:lnTo>
                      <a:lnTo>
                        <a:pt x="15" y="69"/>
                      </a:lnTo>
                      <a:lnTo>
                        <a:pt x="42" y="45"/>
                      </a:lnTo>
                      <a:lnTo>
                        <a:pt x="41" y="2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9" name="Freeform 203">
                  <a:extLst>
                    <a:ext uri="{FF2B5EF4-FFF2-40B4-BE49-F238E27FC236}">
                      <a16:creationId xmlns:a16="http://schemas.microsoft.com/office/drawing/2014/main" id="{000AF045-7E5B-E745-A292-E807518B04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4925" y="5991225"/>
                  <a:ext cx="9525" cy="19050"/>
                </a:xfrm>
                <a:custGeom>
                  <a:avLst/>
                  <a:gdLst>
                    <a:gd name="T0" fmla="*/ 11 w 30"/>
                    <a:gd name="T1" fmla="*/ 60 h 60"/>
                    <a:gd name="T2" fmla="*/ 27 w 30"/>
                    <a:gd name="T3" fmla="*/ 40 h 60"/>
                    <a:gd name="T4" fmla="*/ 30 w 30"/>
                    <a:gd name="T5" fmla="*/ 10 h 60"/>
                    <a:gd name="T6" fmla="*/ 13 w 30"/>
                    <a:gd name="T7" fmla="*/ 0 h 60"/>
                    <a:gd name="T8" fmla="*/ 0 w 30"/>
                    <a:gd name="T9" fmla="*/ 10 h 60"/>
                    <a:gd name="T10" fmla="*/ 0 w 30"/>
                    <a:gd name="T11" fmla="*/ 50 h 60"/>
                    <a:gd name="T12" fmla="*/ 11 w 30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60">
                      <a:moveTo>
                        <a:pt x="11" y="60"/>
                      </a:moveTo>
                      <a:lnTo>
                        <a:pt x="27" y="40"/>
                      </a:lnTo>
                      <a:lnTo>
                        <a:pt x="30" y="10"/>
                      </a:lnTo>
                      <a:lnTo>
                        <a:pt x="13" y="0"/>
                      </a:lnTo>
                      <a:lnTo>
                        <a:pt x="0" y="10"/>
                      </a:lnTo>
                      <a:lnTo>
                        <a:pt x="0" y="50"/>
                      </a:lnTo>
                      <a:lnTo>
                        <a:pt x="11" y="6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0" name="Freeform 204">
                  <a:extLst>
                    <a:ext uri="{FF2B5EF4-FFF2-40B4-BE49-F238E27FC236}">
                      <a16:creationId xmlns:a16="http://schemas.microsoft.com/office/drawing/2014/main" id="{BCC348FD-CB43-7D4C-81D5-06EF1C16A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21275" y="6022975"/>
                  <a:ext cx="19050" cy="19050"/>
                </a:xfrm>
                <a:custGeom>
                  <a:avLst/>
                  <a:gdLst>
                    <a:gd name="T0" fmla="*/ 57 w 57"/>
                    <a:gd name="T1" fmla="*/ 35 h 59"/>
                    <a:gd name="T2" fmla="*/ 40 w 57"/>
                    <a:gd name="T3" fmla="*/ 0 h 59"/>
                    <a:gd name="T4" fmla="*/ 7 w 57"/>
                    <a:gd name="T5" fmla="*/ 10 h 59"/>
                    <a:gd name="T6" fmla="*/ 0 w 57"/>
                    <a:gd name="T7" fmla="*/ 26 h 59"/>
                    <a:gd name="T8" fmla="*/ 7 w 57"/>
                    <a:gd name="T9" fmla="*/ 53 h 59"/>
                    <a:gd name="T10" fmla="*/ 40 w 57"/>
                    <a:gd name="T11" fmla="*/ 59 h 59"/>
                    <a:gd name="T12" fmla="*/ 57 w 57"/>
                    <a:gd name="T13" fmla="*/ 3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7" h="59">
                      <a:moveTo>
                        <a:pt x="57" y="35"/>
                      </a:moveTo>
                      <a:lnTo>
                        <a:pt x="40" y="0"/>
                      </a:lnTo>
                      <a:lnTo>
                        <a:pt x="7" y="10"/>
                      </a:lnTo>
                      <a:lnTo>
                        <a:pt x="0" y="26"/>
                      </a:lnTo>
                      <a:lnTo>
                        <a:pt x="7" y="53"/>
                      </a:lnTo>
                      <a:lnTo>
                        <a:pt x="40" y="59"/>
                      </a:lnTo>
                      <a:lnTo>
                        <a:pt x="57" y="3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1" name="Freeform 206">
                  <a:extLst>
                    <a:ext uri="{FF2B5EF4-FFF2-40B4-BE49-F238E27FC236}">
                      <a16:creationId xmlns:a16="http://schemas.microsoft.com/office/drawing/2014/main" id="{BCA2003A-40C5-0C47-8470-3189A9086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5088" y="6049963"/>
                  <a:ext cx="11113" cy="19050"/>
                </a:xfrm>
                <a:custGeom>
                  <a:avLst/>
                  <a:gdLst>
                    <a:gd name="T0" fmla="*/ 9 w 33"/>
                    <a:gd name="T1" fmla="*/ 0 h 60"/>
                    <a:gd name="T2" fmla="*/ 0 w 33"/>
                    <a:gd name="T3" fmla="*/ 44 h 60"/>
                    <a:gd name="T4" fmla="*/ 3 w 33"/>
                    <a:gd name="T5" fmla="*/ 60 h 60"/>
                    <a:gd name="T6" fmla="*/ 33 w 33"/>
                    <a:gd name="T7" fmla="*/ 43 h 60"/>
                    <a:gd name="T8" fmla="*/ 25 w 33"/>
                    <a:gd name="T9" fmla="*/ 20 h 60"/>
                    <a:gd name="T10" fmla="*/ 9 w 33"/>
                    <a:gd name="T11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60">
                      <a:moveTo>
                        <a:pt x="9" y="0"/>
                      </a:moveTo>
                      <a:lnTo>
                        <a:pt x="0" y="44"/>
                      </a:lnTo>
                      <a:lnTo>
                        <a:pt x="3" y="60"/>
                      </a:lnTo>
                      <a:lnTo>
                        <a:pt x="33" y="43"/>
                      </a:lnTo>
                      <a:lnTo>
                        <a:pt x="25" y="2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2" name="Freeform 207">
                  <a:extLst>
                    <a:ext uri="{FF2B5EF4-FFF2-40B4-BE49-F238E27FC236}">
                      <a16:creationId xmlns:a16="http://schemas.microsoft.com/office/drawing/2014/main" id="{632DE6B5-E98A-D948-BB6D-3D129FF56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0638" y="6057900"/>
                  <a:ext cx="26988" cy="30163"/>
                </a:xfrm>
                <a:custGeom>
                  <a:avLst/>
                  <a:gdLst>
                    <a:gd name="T0" fmla="*/ 15 w 87"/>
                    <a:gd name="T1" fmla="*/ 89 h 95"/>
                    <a:gd name="T2" fmla="*/ 35 w 87"/>
                    <a:gd name="T3" fmla="*/ 95 h 95"/>
                    <a:gd name="T4" fmla="*/ 57 w 87"/>
                    <a:gd name="T5" fmla="*/ 82 h 95"/>
                    <a:gd name="T6" fmla="*/ 87 w 87"/>
                    <a:gd name="T7" fmla="*/ 29 h 95"/>
                    <a:gd name="T8" fmla="*/ 50 w 87"/>
                    <a:gd name="T9" fmla="*/ 0 h 95"/>
                    <a:gd name="T10" fmla="*/ 47 w 87"/>
                    <a:gd name="T11" fmla="*/ 16 h 95"/>
                    <a:gd name="T12" fmla="*/ 60 w 87"/>
                    <a:gd name="T13" fmla="*/ 39 h 95"/>
                    <a:gd name="T14" fmla="*/ 47 w 87"/>
                    <a:gd name="T15" fmla="*/ 39 h 95"/>
                    <a:gd name="T16" fmla="*/ 13 w 87"/>
                    <a:gd name="T17" fmla="*/ 36 h 95"/>
                    <a:gd name="T18" fmla="*/ 3 w 87"/>
                    <a:gd name="T19" fmla="*/ 46 h 95"/>
                    <a:gd name="T20" fmla="*/ 27 w 87"/>
                    <a:gd name="T21" fmla="*/ 62 h 95"/>
                    <a:gd name="T22" fmla="*/ 0 w 87"/>
                    <a:gd name="T23" fmla="*/ 70 h 95"/>
                    <a:gd name="T24" fmla="*/ 15 w 87"/>
                    <a:gd name="T25" fmla="*/ 89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7" h="95">
                      <a:moveTo>
                        <a:pt x="15" y="89"/>
                      </a:moveTo>
                      <a:lnTo>
                        <a:pt x="35" y="95"/>
                      </a:lnTo>
                      <a:lnTo>
                        <a:pt x="57" y="82"/>
                      </a:lnTo>
                      <a:lnTo>
                        <a:pt x="87" y="29"/>
                      </a:lnTo>
                      <a:lnTo>
                        <a:pt x="50" y="0"/>
                      </a:lnTo>
                      <a:lnTo>
                        <a:pt x="47" y="16"/>
                      </a:lnTo>
                      <a:lnTo>
                        <a:pt x="60" y="39"/>
                      </a:lnTo>
                      <a:lnTo>
                        <a:pt x="47" y="39"/>
                      </a:lnTo>
                      <a:lnTo>
                        <a:pt x="13" y="36"/>
                      </a:lnTo>
                      <a:lnTo>
                        <a:pt x="3" y="46"/>
                      </a:lnTo>
                      <a:lnTo>
                        <a:pt x="27" y="62"/>
                      </a:lnTo>
                      <a:lnTo>
                        <a:pt x="0" y="70"/>
                      </a:lnTo>
                      <a:lnTo>
                        <a:pt x="15" y="8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3" name="Freeform 208">
                  <a:extLst>
                    <a:ext uri="{FF2B5EF4-FFF2-40B4-BE49-F238E27FC236}">
                      <a16:creationId xmlns:a16="http://schemas.microsoft.com/office/drawing/2014/main" id="{A2989A06-410B-3349-B2B9-F231223AB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3975" y="5918200"/>
                  <a:ext cx="36513" cy="47625"/>
                </a:xfrm>
                <a:custGeom>
                  <a:avLst/>
                  <a:gdLst>
                    <a:gd name="T0" fmla="*/ 111 w 118"/>
                    <a:gd name="T1" fmla="*/ 131 h 151"/>
                    <a:gd name="T2" fmla="*/ 107 w 118"/>
                    <a:gd name="T3" fmla="*/ 89 h 151"/>
                    <a:gd name="T4" fmla="*/ 87 w 118"/>
                    <a:gd name="T5" fmla="*/ 69 h 151"/>
                    <a:gd name="T6" fmla="*/ 87 w 118"/>
                    <a:gd name="T7" fmla="*/ 49 h 151"/>
                    <a:gd name="T8" fmla="*/ 57 w 118"/>
                    <a:gd name="T9" fmla="*/ 29 h 151"/>
                    <a:gd name="T10" fmla="*/ 43 w 118"/>
                    <a:gd name="T11" fmla="*/ 32 h 151"/>
                    <a:gd name="T12" fmla="*/ 27 w 118"/>
                    <a:gd name="T13" fmla="*/ 0 h 151"/>
                    <a:gd name="T14" fmla="*/ 10 w 118"/>
                    <a:gd name="T15" fmla="*/ 13 h 151"/>
                    <a:gd name="T16" fmla="*/ 0 w 118"/>
                    <a:gd name="T17" fmla="*/ 50 h 151"/>
                    <a:gd name="T18" fmla="*/ 24 w 118"/>
                    <a:gd name="T19" fmla="*/ 75 h 151"/>
                    <a:gd name="T20" fmla="*/ 61 w 118"/>
                    <a:gd name="T21" fmla="*/ 89 h 151"/>
                    <a:gd name="T22" fmla="*/ 61 w 118"/>
                    <a:gd name="T23" fmla="*/ 122 h 151"/>
                    <a:gd name="T24" fmla="*/ 98 w 118"/>
                    <a:gd name="T25" fmla="*/ 151 h 151"/>
                    <a:gd name="T26" fmla="*/ 118 w 118"/>
                    <a:gd name="T27" fmla="*/ 148 h 151"/>
                    <a:gd name="T28" fmla="*/ 111 w 118"/>
                    <a:gd name="T29" fmla="*/ 131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8" h="151">
                      <a:moveTo>
                        <a:pt x="111" y="131"/>
                      </a:moveTo>
                      <a:lnTo>
                        <a:pt x="107" y="89"/>
                      </a:lnTo>
                      <a:lnTo>
                        <a:pt x="87" y="69"/>
                      </a:lnTo>
                      <a:lnTo>
                        <a:pt x="87" y="49"/>
                      </a:lnTo>
                      <a:lnTo>
                        <a:pt x="57" y="29"/>
                      </a:lnTo>
                      <a:lnTo>
                        <a:pt x="43" y="32"/>
                      </a:lnTo>
                      <a:lnTo>
                        <a:pt x="27" y="0"/>
                      </a:lnTo>
                      <a:lnTo>
                        <a:pt x="10" y="13"/>
                      </a:lnTo>
                      <a:lnTo>
                        <a:pt x="0" y="50"/>
                      </a:lnTo>
                      <a:lnTo>
                        <a:pt x="24" y="75"/>
                      </a:lnTo>
                      <a:lnTo>
                        <a:pt x="61" y="89"/>
                      </a:lnTo>
                      <a:lnTo>
                        <a:pt x="61" y="122"/>
                      </a:lnTo>
                      <a:lnTo>
                        <a:pt x="98" y="151"/>
                      </a:lnTo>
                      <a:lnTo>
                        <a:pt x="118" y="148"/>
                      </a:lnTo>
                      <a:lnTo>
                        <a:pt x="111" y="13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4" name="Freeform 209">
                  <a:extLst>
                    <a:ext uri="{FF2B5EF4-FFF2-40B4-BE49-F238E27FC236}">
                      <a16:creationId xmlns:a16="http://schemas.microsoft.com/office/drawing/2014/main" id="{CE833D8A-FE0B-E54A-83BB-14AC44850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8900" y="5969000"/>
                  <a:ext cx="23813" cy="15875"/>
                </a:xfrm>
                <a:custGeom>
                  <a:avLst/>
                  <a:gdLst>
                    <a:gd name="T0" fmla="*/ 71 w 74"/>
                    <a:gd name="T1" fmla="*/ 39 h 49"/>
                    <a:gd name="T2" fmla="*/ 74 w 74"/>
                    <a:gd name="T3" fmla="*/ 13 h 49"/>
                    <a:gd name="T4" fmla="*/ 50 w 74"/>
                    <a:gd name="T5" fmla="*/ 0 h 49"/>
                    <a:gd name="T6" fmla="*/ 17 w 74"/>
                    <a:gd name="T7" fmla="*/ 0 h 49"/>
                    <a:gd name="T8" fmla="*/ 0 w 74"/>
                    <a:gd name="T9" fmla="*/ 10 h 49"/>
                    <a:gd name="T10" fmla="*/ 44 w 74"/>
                    <a:gd name="T11" fmla="*/ 49 h 49"/>
                    <a:gd name="T12" fmla="*/ 71 w 74"/>
                    <a:gd name="T13" fmla="*/ 3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49">
                      <a:moveTo>
                        <a:pt x="71" y="39"/>
                      </a:moveTo>
                      <a:lnTo>
                        <a:pt x="74" y="13"/>
                      </a:lnTo>
                      <a:lnTo>
                        <a:pt x="50" y="0"/>
                      </a:lnTo>
                      <a:lnTo>
                        <a:pt x="17" y="0"/>
                      </a:lnTo>
                      <a:lnTo>
                        <a:pt x="0" y="10"/>
                      </a:lnTo>
                      <a:lnTo>
                        <a:pt x="44" y="49"/>
                      </a:lnTo>
                      <a:lnTo>
                        <a:pt x="71" y="3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5" name="Freeform 210">
                  <a:extLst>
                    <a:ext uri="{FF2B5EF4-FFF2-40B4-BE49-F238E27FC236}">
                      <a16:creationId xmlns:a16="http://schemas.microsoft.com/office/drawing/2014/main" id="{925FD702-8740-8040-AAE7-6296DBCFE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5888" y="5983288"/>
                  <a:ext cx="19050" cy="11113"/>
                </a:xfrm>
                <a:custGeom>
                  <a:avLst/>
                  <a:gdLst>
                    <a:gd name="T0" fmla="*/ 0 w 60"/>
                    <a:gd name="T1" fmla="*/ 30 h 36"/>
                    <a:gd name="T2" fmla="*/ 30 w 60"/>
                    <a:gd name="T3" fmla="*/ 36 h 36"/>
                    <a:gd name="T4" fmla="*/ 60 w 60"/>
                    <a:gd name="T5" fmla="*/ 19 h 36"/>
                    <a:gd name="T6" fmla="*/ 60 w 60"/>
                    <a:gd name="T7" fmla="*/ 3 h 36"/>
                    <a:gd name="T8" fmla="*/ 27 w 60"/>
                    <a:gd name="T9" fmla="*/ 0 h 36"/>
                    <a:gd name="T10" fmla="*/ 0 w 60"/>
                    <a:gd name="T11" fmla="*/ 3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0" h="36">
                      <a:moveTo>
                        <a:pt x="0" y="30"/>
                      </a:moveTo>
                      <a:lnTo>
                        <a:pt x="30" y="36"/>
                      </a:lnTo>
                      <a:lnTo>
                        <a:pt x="60" y="19"/>
                      </a:lnTo>
                      <a:lnTo>
                        <a:pt x="60" y="3"/>
                      </a:lnTo>
                      <a:lnTo>
                        <a:pt x="27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6" name="Freeform 211">
                  <a:extLst>
                    <a:ext uri="{FF2B5EF4-FFF2-40B4-BE49-F238E27FC236}">
                      <a16:creationId xmlns:a16="http://schemas.microsoft.com/office/drawing/2014/main" id="{E2B71B24-E806-C446-BD83-5A9A8E223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6200" y="5981700"/>
                  <a:ext cx="11113" cy="19050"/>
                </a:xfrm>
                <a:custGeom>
                  <a:avLst/>
                  <a:gdLst>
                    <a:gd name="T0" fmla="*/ 37 w 37"/>
                    <a:gd name="T1" fmla="*/ 24 h 57"/>
                    <a:gd name="T2" fmla="*/ 0 w 37"/>
                    <a:gd name="T3" fmla="*/ 0 h 57"/>
                    <a:gd name="T4" fmla="*/ 0 w 37"/>
                    <a:gd name="T5" fmla="*/ 37 h 57"/>
                    <a:gd name="T6" fmla="*/ 7 w 37"/>
                    <a:gd name="T7" fmla="*/ 57 h 57"/>
                    <a:gd name="T8" fmla="*/ 37 w 37"/>
                    <a:gd name="T9" fmla="*/ 2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57">
                      <a:moveTo>
                        <a:pt x="37" y="24"/>
                      </a:move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7" y="57"/>
                      </a:lnTo>
                      <a:lnTo>
                        <a:pt x="37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7" name="Freeform 212">
                  <a:extLst>
                    <a:ext uri="{FF2B5EF4-FFF2-40B4-BE49-F238E27FC236}">
                      <a16:creationId xmlns:a16="http://schemas.microsoft.com/office/drawing/2014/main" id="{550AFB34-2C0B-3E47-BE3F-E2431911C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3663" y="6018213"/>
                  <a:ext cx="20638" cy="25400"/>
                </a:xfrm>
                <a:custGeom>
                  <a:avLst/>
                  <a:gdLst>
                    <a:gd name="T0" fmla="*/ 50 w 62"/>
                    <a:gd name="T1" fmla="*/ 67 h 83"/>
                    <a:gd name="T2" fmla="*/ 62 w 62"/>
                    <a:gd name="T3" fmla="*/ 40 h 83"/>
                    <a:gd name="T4" fmla="*/ 56 w 62"/>
                    <a:gd name="T5" fmla="*/ 0 h 83"/>
                    <a:gd name="T6" fmla="*/ 12 w 62"/>
                    <a:gd name="T7" fmla="*/ 18 h 83"/>
                    <a:gd name="T8" fmla="*/ 0 w 62"/>
                    <a:gd name="T9" fmla="*/ 54 h 83"/>
                    <a:gd name="T10" fmla="*/ 27 w 62"/>
                    <a:gd name="T11" fmla="*/ 83 h 83"/>
                    <a:gd name="T12" fmla="*/ 50 w 62"/>
                    <a:gd name="T13" fmla="*/ 6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" h="83">
                      <a:moveTo>
                        <a:pt x="50" y="67"/>
                      </a:moveTo>
                      <a:lnTo>
                        <a:pt x="62" y="40"/>
                      </a:lnTo>
                      <a:lnTo>
                        <a:pt x="56" y="0"/>
                      </a:lnTo>
                      <a:lnTo>
                        <a:pt x="12" y="18"/>
                      </a:lnTo>
                      <a:lnTo>
                        <a:pt x="0" y="54"/>
                      </a:lnTo>
                      <a:lnTo>
                        <a:pt x="27" y="83"/>
                      </a:lnTo>
                      <a:lnTo>
                        <a:pt x="50" y="6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8" name="Freeform 213">
                  <a:extLst>
                    <a:ext uri="{FF2B5EF4-FFF2-40B4-BE49-F238E27FC236}">
                      <a16:creationId xmlns:a16="http://schemas.microsoft.com/office/drawing/2014/main" id="{9F9529F0-A652-2E4A-A201-9C8C460B3C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238" y="6011863"/>
                  <a:ext cx="23813" cy="36513"/>
                </a:xfrm>
                <a:custGeom>
                  <a:avLst/>
                  <a:gdLst>
                    <a:gd name="T0" fmla="*/ 77 w 77"/>
                    <a:gd name="T1" fmla="*/ 62 h 119"/>
                    <a:gd name="T2" fmla="*/ 74 w 77"/>
                    <a:gd name="T3" fmla="*/ 13 h 119"/>
                    <a:gd name="T4" fmla="*/ 57 w 77"/>
                    <a:gd name="T5" fmla="*/ 0 h 119"/>
                    <a:gd name="T6" fmla="*/ 17 w 77"/>
                    <a:gd name="T7" fmla="*/ 13 h 119"/>
                    <a:gd name="T8" fmla="*/ 0 w 77"/>
                    <a:gd name="T9" fmla="*/ 63 h 119"/>
                    <a:gd name="T10" fmla="*/ 28 w 77"/>
                    <a:gd name="T11" fmla="*/ 119 h 119"/>
                    <a:gd name="T12" fmla="*/ 45 w 77"/>
                    <a:gd name="T13" fmla="*/ 109 h 119"/>
                    <a:gd name="T14" fmla="*/ 77 w 77"/>
                    <a:gd name="T15" fmla="*/ 62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7" h="119">
                      <a:moveTo>
                        <a:pt x="77" y="62"/>
                      </a:moveTo>
                      <a:lnTo>
                        <a:pt x="74" y="13"/>
                      </a:lnTo>
                      <a:lnTo>
                        <a:pt x="57" y="0"/>
                      </a:lnTo>
                      <a:lnTo>
                        <a:pt x="17" y="13"/>
                      </a:lnTo>
                      <a:lnTo>
                        <a:pt x="0" y="63"/>
                      </a:lnTo>
                      <a:lnTo>
                        <a:pt x="28" y="119"/>
                      </a:lnTo>
                      <a:lnTo>
                        <a:pt x="45" y="109"/>
                      </a:lnTo>
                      <a:lnTo>
                        <a:pt x="77" y="6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09" name="Freeform 214">
                  <a:extLst>
                    <a:ext uri="{FF2B5EF4-FFF2-40B4-BE49-F238E27FC236}">
                      <a16:creationId xmlns:a16="http://schemas.microsoft.com/office/drawing/2014/main" id="{2301EE45-6EE0-B240-B33C-874AFB651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9538" y="6056313"/>
                  <a:ext cx="14288" cy="23813"/>
                </a:xfrm>
                <a:custGeom>
                  <a:avLst/>
                  <a:gdLst>
                    <a:gd name="T0" fmla="*/ 38 w 47"/>
                    <a:gd name="T1" fmla="*/ 74 h 74"/>
                    <a:gd name="T2" fmla="*/ 47 w 47"/>
                    <a:gd name="T3" fmla="*/ 34 h 74"/>
                    <a:gd name="T4" fmla="*/ 36 w 47"/>
                    <a:gd name="T5" fmla="*/ 0 h 74"/>
                    <a:gd name="T6" fmla="*/ 0 w 47"/>
                    <a:gd name="T7" fmla="*/ 11 h 74"/>
                    <a:gd name="T8" fmla="*/ 0 w 47"/>
                    <a:gd name="T9" fmla="*/ 35 h 74"/>
                    <a:gd name="T10" fmla="*/ 38 w 47"/>
                    <a:gd name="T11" fmla="*/ 7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74">
                      <a:moveTo>
                        <a:pt x="38" y="74"/>
                      </a:moveTo>
                      <a:lnTo>
                        <a:pt x="47" y="34"/>
                      </a:lnTo>
                      <a:lnTo>
                        <a:pt x="36" y="0"/>
                      </a:lnTo>
                      <a:lnTo>
                        <a:pt x="0" y="11"/>
                      </a:lnTo>
                      <a:lnTo>
                        <a:pt x="0" y="35"/>
                      </a:lnTo>
                      <a:lnTo>
                        <a:pt x="38" y="7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0" name="Freeform 215">
                  <a:extLst>
                    <a:ext uri="{FF2B5EF4-FFF2-40B4-BE49-F238E27FC236}">
                      <a16:creationId xmlns:a16="http://schemas.microsoft.com/office/drawing/2014/main" id="{BEF141EA-AD35-EF42-89DE-F66B4D349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7163" y="6035675"/>
                  <a:ext cx="28575" cy="31750"/>
                </a:xfrm>
                <a:custGeom>
                  <a:avLst/>
                  <a:gdLst>
                    <a:gd name="T0" fmla="*/ 53 w 90"/>
                    <a:gd name="T1" fmla="*/ 40 h 97"/>
                    <a:gd name="T2" fmla="*/ 7 w 90"/>
                    <a:gd name="T3" fmla="*/ 63 h 97"/>
                    <a:gd name="T4" fmla="*/ 0 w 90"/>
                    <a:gd name="T5" fmla="*/ 97 h 97"/>
                    <a:gd name="T6" fmla="*/ 44 w 90"/>
                    <a:gd name="T7" fmla="*/ 83 h 97"/>
                    <a:gd name="T8" fmla="*/ 70 w 90"/>
                    <a:gd name="T9" fmla="*/ 53 h 97"/>
                    <a:gd name="T10" fmla="*/ 76 w 90"/>
                    <a:gd name="T11" fmla="*/ 13 h 97"/>
                    <a:gd name="T12" fmla="*/ 90 w 90"/>
                    <a:gd name="T13" fmla="*/ 0 h 97"/>
                    <a:gd name="T14" fmla="*/ 56 w 90"/>
                    <a:gd name="T15" fmla="*/ 3 h 97"/>
                    <a:gd name="T16" fmla="*/ 53 w 90"/>
                    <a:gd name="T17" fmla="*/ 4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7">
                      <a:moveTo>
                        <a:pt x="53" y="40"/>
                      </a:moveTo>
                      <a:lnTo>
                        <a:pt x="7" y="63"/>
                      </a:lnTo>
                      <a:lnTo>
                        <a:pt x="0" y="97"/>
                      </a:lnTo>
                      <a:lnTo>
                        <a:pt x="44" y="83"/>
                      </a:lnTo>
                      <a:lnTo>
                        <a:pt x="70" y="53"/>
                      </a:lnTo>
                      <a:lnTo>
                        <a:pt x="76" y="13"/>
                      </a:lnTo>
                      <a:lnTo>
                        <a:pt x="90" y="0"/>
                      </a:lnTo>
                      <a:lnTo>
                        <a:pt x="56" y="3"/>
                      </a:lnTo>
                      <a:lnTo>
                        <a:pt x="53" y="4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1" name="Freeform 216">
                  <a:extLst>
                    <a:ext uri="{FF2B5EF4-FFF2-40B4-BE49-F238E27FC236}">
                      <a16:creationId xmlns:a16="http://schemas.microsoft.com/office/drawing/2014/main" id="{C3CEF689-5F73-FD45-A513-48AA25B4F8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5888" y="6105525"/>
                  <a:ext cx="19050" cy="22225"/>
                </a:xfrm>
                <a:custGeom>
                  <a:avLst/>
                  <a:gdLst>
                    <a:gd name="T0" fmla="*/ 61 w 61"/>
                    <a:gd name="T1" fmla="*/ 44 h 71"/>
                    <a:gd name="T2" fmla="*/ 27 w 61"/>
                    <a:gd name="T3" fmla="*/ 0 h 71"/>
                    <a:gd name="T4" fmla="*/ 0 w 61"/>
                    <a:gd name="T5" fmla="*/ 8 h 71"/>
                    <a:gd name="T6" fmla="*/ 1 w 61"/>
                    <a:gd name="T7" fmla="*/ 24 h 71"/>
                    <a:gd name="T8" fmla="*/ 20 w 61"/>
                    <a:gd name="T9" fmla="*/ 20 h 71"/>
                    <a:gd name="T10" fmla="*/ 34 w 61"/>
                    <a:gd name="T11" fmla="*/ 34 h 71"/>
                    <a:gd name="T12" fmla="*/ 28 w 61"/>
                    <a:gd name="T13" fmla="*/ 71 h 71"/>
                    <a:gd name="T14" fmla="*/ 61 w 61"/>
                    <a:gd name="T15" fmla="*/ 44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" h="71">
                      <a:moveTo>
                        <a:pt x="61" y="44"/>
                      </a:moveTo>
                      <a:lnTo>
                        <a:pt x="27" y="0"/>
                      </a:lnTo>
                      <a:lnTo>
                        <a:pt x="0" y="8"/>
                      </a:lnTo>
                      <a:lnTo>
                        <a:pt x="1" y="24"/>
                      </a:lnTo>
                      <a:lnTo>
                        <a:pt x="20" y="20"/>
                      </a:lnTo>
                      <a:lnTo>
                        <a:pt x="34" y="34"/>
                      </a:lnTo>
                      <a:lnTo>
                        <a:pt x="28" y="71"/>
                      </a:lnTo>
                      <a:lnTo>
                        <a:pt x="61" y="4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2" name="Freeform 217">
                  <a:extLst>
                    <a:ext uri="{FF2B5EF4-FFF2-40B4-BE49-F238E27FC236}">
                      <a16:creationId xmlns:a16="http://schemas.microsoft.com/office/drawing/2014/main" id="{B0DF6165-42E0-3C44-A7CB-9ABC1605EB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7963" y="6081713"/>
                  <a:ext cx="11113" cy="14288"/>
                </a:xfrm>
                <a:custGeom>
                  <a:avLst/>
                  <a:gdLst>
                    <a:gd name="T0" fmla="*/ 0 w 36"/>
                    <a:gd name="T1" fmla="*/ 30 h 45"/>
                    <a:gd name="T2" fmla="*/ 10 w 36"/>
                    <a:gd name="T3" fmla="*/ 45 h 45"/>
                    <a:gd name="T4" fmla="*/ 36 w 36"/>
                    <a:gd name="T5" fmla="*/ 5 h 45"/>
                    <a:gd name="T6" fmla="*/ 23 w 36"/>
                    <a:gd name="T7" fmla="*/ 0 h 45"/>
                    <a:gd name="T8" fmla="*/ 0 w 36"/>
                    <a:gd name="T9" fmla="*/ 3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45">
                      <a:moveTo>
                        <a:pt x="0" y="30"/>
                      </a:moveTo>
                      <a:lnTo>
                        <a:pt x="10" y="45"/>
                      </a:lnTo>
                      <a:lnTo>
                        <a:pt x="36" y="5"/>
                      </a:lnTo>
                      <a:lnTo>
                        <a:pt x="23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3" name="Freeform 218">
                  <a:extLst>
                    <a:ext uri="{FF2B5EF4-FFF2-40B4-BE49-F238E27FC236}">
                      <a16:creationId xmlns:a16="http://schemas.microsoft.com/office/drawing/2014/main" id="{7A64CAAC-8AA7-B44B-9307-401B899F0C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1263" y="6192838"/>
                  <a:ext cx="271463" cy="93663"/>
                </a:xfrm>
                <a:custGeom>
                  <a:avLst/>
                  <a:gdLst>
                    <a:gd name="T0" fmla="*/ 828 w 854"/>
                    <a:gd name="T1" fmla="*/ 123 h 296"/>
                    <a:gd name="T2" fmla="*/ 811 w 854"/>
                    <a:gd name="T3" fmla="*/ 170 h 296"/>
                    <a:gd name="T4" fmla="*/ 751 w 854"/>
                    <a:gd name="T5" fmla="*/ 170 h 296"/>
                    <a:gd name="T6" fmla="*/ 705 w 854"/>
                    <a:gd name="T7" fmla="*/ 183 h 296"/>
                    <a:gd name="T8" fmla="*/ 684 w 854"/>
                    <a:gd name="T9" fmla="*/ 131 h 296"/>
                    <a:gd name="T10" fmla="*/ 664 w 854"/>
                    <a:gd name="T11" fmla="*/ 104 h 296"/>
                    <a:gd name="T12" fmla="*/ 604 w 854"/>
                    <a:gd name="T13" fmla="*/ 125 h 296"/>
                    <a:gd name="T14" fmla="*/ 518 w 854"/>
                    <a:gd name="T15" fmla="*/ 125 h 296"/>
                    <a:gd name="T16" fmla="*/ 474 w 854"/>
                    <a:gd name="T17" fmla="*/ 96 h 296"/>
                    <a:gd name="T18" fmla="*/ 431 w 854"/>
                    <a:gd name="T19" fmla="*/ 100 h 296"/>
                    <a:gd name="T20" fmla="*/ 347 w 854"/>
                    <a:gd name="T21" fmla="*/ 124 h 296"/>
                    <a:gd name="T22" fmla="*/ 271 w 854"/>
                    <a:gd name="T23" fmla="*/ 134 h 296"/>
                    <a:gd name="T24" fmla="*/ 234 w 854"/>
                    <a:gd name="T25" fmla="*/ 98 h 296"/>
                    <a:gd name="T26" fmla="*/ 190 w 854"/>
                    <a:gd name="T27" fmla="*/ 75 h 296"/>
                    <a:gd name="T28" fmla="*/ 210 w 854"/>
                    <a:gd name="T29" fmla="*/ 35 h 296"/>
                    <a:gd name="T30" fmla="*/ 150 w 854"/>
                    <a:gd name="T31" fmla="*/ 33 h 296"/>
                    <a:gd name="T32" fmla="*/ 97 w 854"/>
                    <a:gd name="T33" fmla="*/ 43 h 296"/>
                    <a:gd name="T34" fmla="*/ 67 w 854"/>
                    <a:gd name="T35" fmla="*/ 0 h 296"/>
                    <a:gd name="T36" fmla="*/ 80 w 854"/>
                    <a:gd name="T37" fmla="*/ 56 h 296"/>
                    <a:gd name="T38" fmla="*/ 47 w 854"/>
                    <a:gd name="T39" fmla="*/ 61 h 296"/>
                    <a:gd name="T40" fmla="*/ 0 w 854"/>
                    <a:gd name="T41" fmla="*/ 17 h 296"/>
                    <a:gd name="T42" fmla="*/ 4 w 854"/>
                    <a:gd name="T43" fmla="*/ 57 h 296"/>
                    <a:gd name="T44" fmla="*/ 18 w 854"/>
                    <a:gd name="T45" fmla="*/ 116 h 296"/>
                    <a:gd name="T46" fmla="*/ 48 w 854"/>
                    <a:gd name="T47" fmla="*/ 183 h 296"/>
                    <a:gd name="T48" fmla="*/ 115 w 854"/>
                    <a:gd name="T49" fmla="*/ 155 h 296"/>
                    <a:gd name="T50" fmla="*/ 195 w 854"/>
                    <a:gd name="T51" fmla="*/ 195 h 296"/>
                    <a:gd name="T52" fmla="*/ 268 w 854"/>
                    <a:gd name="T53" fmla="*/ 201 h 296"/>
                    <a:gd name="T54" fmla="*/ 335 w 854"/>
                    <a:gd name="T55" fmla="*/ 200 h 296"/>
                    <a:gd name="T56" fmla="*/ 402 w 854"/>
                    <a:gd name="T57" fmla="*/ 256 h 296"/>
                    <a:gd name="T58" fmla="*/ 402 w 854"/>
                    <a:gd name="T59" fmla="*/ 296 h 296"/>
                    <a:gd name="T60" fmla="*/ 469 w 854"/>
                    <a:gd name="T61" fmla="*/ 286 h 296"/>
                    <a:gd name="T62" fmla="*/ 526 w 854"/>
                    <a:gd name="T63" fmla="*/ 246 h 296"/>
                    <a:gd name="T64" fmla="*/ 618 w 854"/>
                    <a:gd name="T65" fmla="*/ 258 h 296"/>
                    <a:gd name="T66" fmla="*/ 712 w 854"/>
                    <a:gd name="T67" fmla="*/ 260 h 296"/>
                    <a:gd name="T68" fmla="*/ 775 w 854"/>
                    <a:gd name="T69" fmla="*/ 237 h 296"/>
                    <a:gd name="T70" fmla="*/ 822 w 854"/>
                    <a:gd name="T71" fmla="*/ 239 h 296"/>
                    <a:gd name="T72" fmla="*/ 851 w 854"/>
                    <a:gd name="T73" fmla="*/ 182 h 296"/>
                    <a:gd name="T74" fmla="*/ 838 w 854"/>
                    <a:gd name="T75" fmla="*/ 143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854" h="296">
                      <a:moveTo>
                        <a:pt x="841" y="116"/>
                      </a:moveTo>
                      <a:lnTo>
                        <a:pt x="828" y="123"/>
                      </a:lnTo>
                      <a:lnTo>
                        <a:pt x="824" y="146"/>
                      </a:lnTo>
                      <a:lnTo>
                        <a:pt x="811" y="170"/>
                      </a:lnTo>
                      <a:lnTo>
                        <a:pt x="774" y="160"/>
                      </a:lnTo>
                      <a:lnTo>
                        <a:pt x="751" y="170"/>
                      </a:lnTo>
                      <a:lnTo>
                        <a:pt x="728" y="193"/>
                      </a:lnTo>
                      <a:lnTo>
                        <a:pt x="705" y="183"/>
                      </a:lnTo>
                      <a:lnTo>
                        <a:pt x="691" y="157"/>
                      </a:lnTo>
                      <a:lnTo>
                        <a:pt x="684" y="131"/>
                      </a:lnTo>
                      <a:lnTo>
                        <a:pt x="691" y="111"/>
                      </a:lnTo>
                      <a:lnTo>
                        <a:pt x="664" y="104"/>
                      </a:lnTo>
                      <a:lnTo>
                        <a:pt x="634" y="124"/>
                      </a:lnTo>
                      <a:lnTo>
                        <a:pt x="604" y="125"/>
                      </a:lnTo>
                      <a:lnTo>
                        <a:pt x="574" y="108"/>
                      </a:lnTo>
                      <a:lnTo>
                        <a:pt x="518" y="125"/>
                      </a:lnTo>
                      <a:lnTo>
                        <a:pt x="491" y="123"/>
                      </a:lnTo>
                      <a:lnTo>
                        <a:pt x="474" y="96"/>
                      </a:lnTo>
                      <a:lnTo>
                        <a:pt x="448" y="86"/>
                      </a:lnTo>
                      <a:lnTo>
                        <a:pt x="431" y="100"/>
                      </a:lnTo>
                      <a:lnTo>
                        <a:pt x="378" y="107"/>
                      </a:lnTo>
                      <a:lnTo>
                        <a:pt x="347" y="124"/>
                      </a:lnTo>
                      <a:lnTo>
                        <a:pt x="294" y="124"/>
                      </a:lnTo>
                      <a:lnTo>
                        <a:pt x="271" y="134"/>
                      </a:lnTo>
                      <a:lnTo>
                        <a:pt x="247" y="95"/>
                      </a:lnTo>
                      <a:lnTo>
                        <a:pt x="234" y="98"/>
                      </a:lnTo>
                      <a:lnTo>
                        <a:pt x="190" y="92"/>
                      </a:lnTo>
                      <a:lnTo>
                        <a:pt x="190" y="75"/>
                      </a:lnTo>
                      <a:lnTo>
                        <a:pt x="220" y="58"/>
                      </a:lnTo>
                      <a:lnTo>
                        <a:pt x="210" y="35"/>
                      </a:lnTo>
                      <a:lnTo>
                        <a:pt x="180" y="23"/>
                      </a:lnTo>
                      <a:lnTo>
                        <a:pt x="150" y="33"/>
                      </a:lnTo>
                      <a:lnTo>
                        <a:pt x="120" y="63"/>
                      </a:lnTo>
                      <a:lnTo>
                        <a:pt x="97" y="43"/>
                      </a:lnTo>
                      <a:lnTo>
                        <a:pt x="90" y="0"/>
                      </a:lnTo>
                      <a:lnTo>
                        <a:pt x="67" y="0"/>
                      </a:lnTo>
                      <a:lnTo>
                        <a:pt x="53" y="30"/>
                      </a:lnTo>
                      <a:lnTo>
                        <a:pt x="80" y="56"/>
                      </a:lnTo>
                      <a:lnTo>
                        <a:pt x="64" y="73"/>
                      </a:lnTo>
                      <a:lnTo>
                        <a:pt x="47" y="61"/>
                      </a:lnTo>
                      <a:lnTo>
                        <a:pt x="23" y="27"/>
                      </a:lnTo>
                      <a:lnTo>
                        <a:pt x="0" y="17"/>
                      </a:lnTo>
                      <a:lnTo>
                        <a:pt x="6" y="37"/>
                      </a:lnTo>
                      <a:lnTo>
                        <a:pt x="4" y="57"/>
                      </a:lnTo>
                      <a:lnTo>
                        <a:pt x="21" y="84"/>
                      </a:lnTo>
                      <a:lnTo>
                        <a:pt x="18" y="116"/>
                      </a:lnTo>
                      <a:lnTo>
                        <a:pt x="24" y="150"/>
                      </a:lnTo>
                      <a:lnTo>
                        <a:pt x="48" y="183"/>
                      </a:lnTo>
                      <a:lnTo>
                        <a:pt x="84" y="170"/>
                      </a:lnTo>
                      <a:lnTo>
                        <a:pt x="115" y="155"/>
                      </a:lnTo>
                      <a:lnTo>
                        <a:pt x="165" y="169"/>
                      </a:lnTo>
                      <a:lnTo>
                        <a:pt x="195" y="195"/>
                      </a:lnTo>
                      <a:lnTo>
                        <a:pt x="235" y="191"/>
                      </a:lnTo>
                      <a:lnTo>
                        <a:pt x="268" y="201"/>
                      </a:lnTo>
                      <a:lnTo>
                        <a:pt x="305" y="211"/>
                      </a:lnTo>
                      <a:lnTo>
                        <a:pt x="335" y="200"/>
                      </a:lnTo>
                      <a:lnTo>
                        <a:pt x="375" y="227"/>
                      </a:lnTo>
                      <a:lnTo>
                        <a:pt x="402" y="256"/>
                      </a:lnTo>
                      <a:lnTo>
                        <a:pt x="389" y="289"/>
                      </a:lnTo>
                      <a:lnTo>
                        <a:pt x="402" y="296"/>
                      </a:lnTo>
                      <a:lnTo>
                        <a:pt x="419" y="286"/>
                      </a:lnTo>
                      <a:lnTo>
                        <a:pt x="469" y="286"/>
                      </a:lnTo>
                      <a:lnTo>
                        <a:pt x="492" y="276"/>
                      </a:lnTo>
                      <a:lnTo>
                        <a:pt x="526" y="246"/>
                      </a:lnTo>
                      <a:lnTo>
                        <a:pt x="583" y="244"/>
                      </a:lnTo>
                      <a:lnTo>
                        <a:pt x="618" y="258"/>
                      </a:lnTo>
                      <a:lnTo>
                        <a:pt x="662" y="243"/>
                      </a:lnTo>
                      <a:lnTo>
                        <a:pt x="712" y="260"/>
                      </a:lnTo>
                      <a:lnTo>
                        <a:pt x="739" y="257"/>
                      </a:lnTo>
                      <a:lnTo>
                        <a:pt x="775" y="237"/>
                      </a:lnTo>
                      <a:lnTo>
                        <a:pt x="795" y="252"/>
                      </a:lnTo>
                      <a:lnTo>
                        <a:pt x="822" y="239"/>
                      </a:lnTo>
                      <a:lnTo>
                        <a:pt x="844" y="205"/>
                      </a:lnTo>
                      <a:lnTo>
                        <a:pt x="851" y="182"/>
                      </a:lnTo>
                      <a:lnTo>
                        <a:pt x="854" y="169"/>
                      </a:lnTo>
                      <a:lnTo>
                        <a:pt x="838" y="143"/>
                      </a:lnTo>
                      <a:lnTo>
                        <a:pt x="841" y="11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219">
                  <a:extLst>
                    <a:ext uri="{FF2B5EF4-FFF2-40B4-BE49-F238E27FC236}">
                      <a16:creationId xmlns:a16="http://schemas.microsoft.com/office/drawing/2014/main" id="{B43176D9-D9A8-284D-B8FB-00610A6C5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5113" y="6216650"/>
                  <a:ext cx="14288" cy="19050"/>
                </a:xfrm>
                <a:custGeom>
                  <a:avLst/>
                  <a:gdLst>
                    <a:gd name="T0" fmla="*/ 27 w 47"/>
                    <a:gd name="T1" fmla="*/ 17 h 60"/>
                    <a:gd name="T2" fmla="*/ 13 w 47"/>
                    <a:gd name="T3" fmla="*/ 7 h 60"/>
                    <a:gd name="T4" fmla="*/ 0 w 47"/>
                    <a:gd name="T5" fmla="*/ 37 h 60"/>
                    <a:gd name="T6" fmla="*/ 7 w 47"/>
                    <a:gd name="T7" fmla="*/ 60 h 60"/>
                    <a:gd name="T8" fmla="*/ 47 w 47"/>
                    <a:gd name="T9" fmla="*/ 20 h 60"/>
                    <a:gd name="T10" fmla="*/ 44 w 47"/>
                    <a:gd name="T11" fmla="*/ 0 h 60"/>
                    <a:gd name="T12" fmla="*/ 27 w 47"/>
                    <a:gd name="T13" fmla="*/ 1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60">
                      <a:moveTo>
                        <a:pt x="27" y="17"/>
                      </a:moveTo>
                      <a:lnTo>
                        <a:pt x="13" y="7"/>
                      </a:lnTo>
                      <a:lnTo>
                        <a:pt x="0" y="37"/>
                      </a:lnTo>
                      <a:lnTo>
                        <a:pt x="7" y="60"/>
                      </a:lnTo>
                      <a:lnTo>
                        <a:pt x="47" y="20"/>
                      </a:lnTo>
                      <a:lnTo>
                        <a:pt x="44" y="0"/>
                      </a:lnTo>
                      <a:lnTo>
                        <a:pt x="27" y="1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5" name="Freeform 220">
                  <a:extLst>
                    <a:ext uri="{FF2B5EF4-FFF2-40B4-BE49-F238E27FC236}">
                      <a16:creationId xmlns:a16="http://schemas.microsoft.com/office/drawing/2014/main" id="{DF056D34-F0C1-C04B-8390-DA25B03F8A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7338" y="6161088"/>
                  <a:ext cx="17463" cy="58738"/>
                </a:xfrm>
                <a:custGeom>
                  <a:avLst/>
                  <a:gdLst>
                    <a:gd name="T0" fmla="*/ 30 w 57"/>
                    <a:gd name="T1" fmla="*/ 63 h 186"/>
                    <a:gd name="T2" fmla="*/ 30 w 57"/>
                    <a:gd name="T3" fmla="*/ 37 h 186"/>
                    <a:gd name="T4" fmla="*/ 46 w 57"/>
                    <a:gd name="T5" fmla="*/ 27 h 186"/>
                    <a:gd name="T6" fmla="*/ 19 w 57"/>
                    <a:gd name="T7" fmla="*/ 0 h 186"/>
                    <a:gd name="T8" fmla="*/ 26 w 57"/>
                    <a:gd name="T9" fmla="*/ 27 h 186"/>
                    <a:gd name="T10" fmla="*/ 10 w 57"/>
                    <a:gd name="T11" fmla="*/ 50 h 186"/>
                    <a:gd name="T12" fmla="*/ 10 w 57"/>
                    <a:gd name="T13" fmla="*/ 74 h 186"/>
                    <a:gd name="T14" fmla="*/ 4 w 57"/>
                    <a:gd name="T15" fmla="*/ 96 h 186"/>
                    <a:gd name="T16" fmla="*/ 0 w 57"/>
                    <a:gd name="T17" fmla="*/ 116 h 186"/>
                    <a:gd name="T18" fmla="*/ 24 w 57"/>
                    <a:gd name="T19" fmla="*/ 140 h 186"/>
                    <a:gd name="T20" fmla="*/ 5 w 57"/>
                    <a:gd name="T21" fmla="*/ 176 h 186"/>
                    <a:gd name="T22" fmla="*/ 8 w 57"/>
                    <a:gd name="T23" fmla="*/ 186 h 186"/>
                    <a:gd name="T24" fmla="*/ 38 w 57"/>
                    <a:gd name="T25" fmla="*/ 176 h 186"/>
                    <a:gd name="T26" fmla="*/ 57 w 57"/>
                    <a:gd name="T27" fmla="*/ 126 h 186"/>
                    <a:gd name="T28" fmla="*/ 24 w 57"/>
                    <a:gd name="T29" fmla="*/ 103 h 186"/>
                    <a:gd name="T30" fmla="*/ 30 w 57"/>
                    <a:gd name="T31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7" h="186">
                      <a:moveTo>
                        <a:pt x="30" y="63"/>
                      </a:moveTo>
                      <a:lnTo>
                        <a:pt x="30" y="37"/>
                      </a:lnTo>
                      <a:lnTo>
                        <a:pt x="46" y="27"/>
                      </a:lnTo>
                      <a:lnTo>
                        <a:pt x="19" y="0"/>
                      </a:lnTo>
                      <a:lnTo>
                        <a:pt x="26" y="27"/>
                      </a:lnTo>
                      <a:lnTo>
                        <a:pt x="10" y="50"/>
                      </a:lnTo>
                      <a:lnTo>
                        <a:pt x="10" y="74"/>
                      </a:lnTo>
                      <a:lnTo>
                        <a:pt x="4" y="96"/>
                      </a:lnTo>
                      <a:lnTo>
                        <a:pt x="0" y="116"/>
                      </a:lnTo>
                      <a:lnTo>
                        <a:pt x="24" y="140"/>
                      </a:lnTo>
                      <a:lnTo>
                        <a:pt x="5" y="176"/>
                      </a:lnTo>
                      <a:lnTo>
                        <a:pt x="8" y="186"/>
                      </a:lnTo>
                      <a:lnTo>
                        <a:pt x="38" y="176"/>
                      </a:lnTo>
                      <a:lnTo>
                        <a:pt x="57" y="126"/>
                      </a:lnTo>
                      <a:lnTo>
                        <a:pt x="24" y="103"/>
                      </a:lnTo>
                      <a:lnTo>
                        <a:pt x="30" y="6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6" name="Freeform 221">
                  <a:extLst>
                    <a:ext uri="{FF2B5EF4-FFF2-40B4-BE49-F238E27FC236}">
                      <a16:creationId xmlns:a16="http://schemas.microsoft.com/office/drawing/2014/main" id="{01B7502D-C305-DD46-8C08-7D6AD3F435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3338" y="5576888"/>
                  <a:ext cx="22225" cy="25400"/>
                </a:xfrm>
                <a:custGeom>
                  <a:avLst/>
                  <a:gdLst>
                    <a:gd name="T0" fmla="*/ 67 w 67"/>
                    <a:gd name="T1" fmla="*/ 59 h 82"/>
                    <a:gd name="T2" fmla="*/ 66 w 67"/>
                    <a:gd name="T3" fmla="*/ 16 h 82"/>
                    <a:gd name="T4" fmla="*/ 39 w 67"/>
                    <a:gd name="T5" fmla="*/ 0 h 82"/>
                    <a:gd name="T6" fmla="*/ 4 w 67"/>
                    <a:gd name="T7" fmla="*/ 33 h 82"/>
                    <a:gd name="T8" fmla="*/ 0 w 67"/>
                    <a:gd name="T9" fmla="*/ 56 h 82"/>
                    <a:gd name="T10" fmla="*/ 37 w 67"/>
                    <a:gd name="T11" fmla="*/ 82 h 82"/>
                    <a:gd name="T12" fmla="*/ 67 w 67"/>
                    <a:gd name="T13" fmla="*/ 5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82">
                      <a:moveTo>
                        <a:pt x="67" y="59"/>
                      </a:moveTo>
                      <a:lnTo>
                        <a:pt x="66" y="16"/>
                      </a:lnTo>
                      <a:lnTo>
                        <a:pt x="39" y="0"/>
                      </a:lnTo>
                      <a:lnTo>
                        <a:pt x="4" y="33"/>
                      </a:lnTo>
                      <a:lnTo>
                        <a:pt x="0" y="56"/>
                      </a:lnTo>
                      <a:lnTo>
                        <a:pt x="37" y="82"/>
                      </a:lnTo>
                      <a:lnTo>
                        <a:pt x="67" y="5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7" name="Freeform 222">
                  <a:extLst>
                    <a:ext uri="{FF2B5EF4-FFF2-40B4-BE49-F238E27FC236}">
                      <a16:creationId xmlns:a16="http://schemas.microsoft.com/office/drawing/2014/main" id="{4CEE4C92-F248-774F-806E-B685B270C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0650" y="5613400"/>
                  <a:ext cx="25400" cy="14288"/>
                </a:xfrm>
                <a:custGeom>
                  <a:avLst/>
                  <a:gdLst>
                    <a:gd name="T0" fmla="*/ 79 w 79"/>
                    <a:gd name="T1" fmla="*/ 13 h 42"/>
                    <a:gd name="T2" fmla="*/ 35 w 79"/>
                    <a:gd name="T3" fmla="*/ 0 h 42"/>
                    <a:gd name="T4" fmla="*/ 6 w 79"/>
                    <a:gd name="T5" fmla="*/ 16 h 42"/>
                    <a:gd name="T6" fmla="*/ 0 w 79"/>
                    <a:gd name="T7" fmla="*/ 33 h 42"/>
                    <a:gd name="T8" fmla="*/ 36 w 79"/>
                    <a:gd name="T9" fmla="*/ 36 h 42"/>
                    <a:gd name="T10" fmla="*/ 76 w 79"/>
                    <a:gd name="T11" fmla="*/ 42 h 42"/>
                    <a:gd name="T12" fmla="*/ 79 w 79"/>
                    <a:gd name="T13" fmla="*/ 13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2">
                      <a:moveTo>
                        <a:pt x="79" y="13"/>
                      </a:moveTo>
                      <a:lnTo>
                        <a:pt x="35" y="0"/>
                      </a:lnTo>
                      <a:lnTo>
                        <a:pt x="6" y="16"/>
                      </a:lnTo>
                      <a:lnTo>
                        <a:pt x="0" y="33"/>
                      </a:lnTo>
                      <a:lnTo>
                        <a:pt x="36" y="36"/>
                      </a:lnTo>
                      <a:lnTo>
                        <a:pt x="76" y="42"/>
                      </a:lnTo>
                      <a:lnTo>
                        <a:pt x="79" y="1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8" name="Freeform 223">
                  <a:extLst>
                    <a:ext uri="{FF2B5EF4-FFF2-40B4-BE49-F238E27FC236}">
                      <a16:creationId xmlns:a16="http://schemas.microsoft.com/office/drawing/2014/main" id="{2BE352A1-5E40-2544-AD85-1B8FF208CB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9375" y="5661025"/>
                  <a:ext cx="44450" cy="46038"/>
                </a:xfrm>
                <a:custGeom>
                  <a:avLst/>
                  <a:gdLst>
                    <a:gd name="T0" fmla="*/ 90 w 140"/>
                    <a:gd name="T1" fmla="*/ 65 h 146"/>
                    <a:gd name="T2" fmla="*/ 56 w 140"/>
                    <a:gd name="T3" fmla="*/ 53 h 146"/>
                    <a:gd name="T4" fmla="*/ 0 w 140"/>
                    <a:gd name="T5" fmla="*/ 53 h 146"/>
                    <a:gd name="T6" fmla="*/ 14 w 140"/>
                    <a:gd name="T7" fmla="*/ 103 h 146"/>
                    <a:gd name="T8" fmla="*/ 41 w 140"/>
                    <a:gd name="T9" fmla="*/ 146 h 146"/>
                    <a:gd name="T10" fmla="*/ 64 w 140"/>
                    <a:gd name="T11" fmla="*/ 99 h 146"/>
                    <a:gd name="T12" fmla="*/ 81 w 140"/>
                    <a:gd name="T13" fmla="*/ 99 h 146"/>
                    <a:gd name="T14" fmla="*/ 74 w 140"/>
                    <a:gd name="T15" fmla="*/ 122 h 146"/>
                    <a:gd name="T16" fmla="*/ 114 w 140"/>
                    <a:gd name="T17" fmla="*/ 139 h 146"/>
                    <a:gd name="T18" fmla="*/ 104 w 140"/>
                    <a:gd name="T19" fmla="*/ 82 h 146"/>
                    <a:gd name="T20" fmla="*/ 140 w 140"/>
                    <a:gd name="T21" fmla="*/ 22 h 146"/>
                    <a:gd name="T22" fmla="*/ 106 w 140"/>
                    <a:gd name="T23" fmla="*/ 0 h 146"/>
                    <a:gd name="T24" fmla="*/ 90 w 140"/>
                    <a:gd name="T25" fmla="*/ 6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146">
                      <a:moveTo>
                        <a:pt x="90" y="65"/>
                      </a:moveTo>
                      <a:lnTo>
                        <a:pt x="56" y="53"/>
                      </a:lnTo>
                      <a:lnTo>
                        <a:pt x="0" y="53"/>
                      </a:lnTo>
                      <a:lnTo>
                        <a:pt x="14" y="103"/>
                      </a:lnTo>
                      <a:lnTo>
                        <a:pt x="41" y="146"/>
                      </a:lnTo>
                      <a:lnTo>
                        <a:pt x="64" y="99"/>
                      </a:lnTo>
                      <a:lnTo>
                        <a:pt x="81" y="99"/>
                      </a:lnTo>
                      <a:lnTo>
                        <a:pt x="74" y="122"/>
                      </a:lnTo>
                      <a:lnTo>
                        <a:pt x="114" y="139"/>
                      </a:lnTo>
                      <a:lnTo>
                        <a:pt x="104" y="82"/>
                      </a:lnTo>
                      <a:lnTo>
                        <a:pt x="140" y="22"/>
                      </a:lnTo>
                      <a:lnTo>
                        <a:pt x="106" y="0"/>
                      </a:lnTo>
                      <a:lnTo>
                        <a:pt x="90" y="6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9" name="Freeform 224">
                  <a:extLst>
                    <a:ext uri="{FF2B5EF4-FFF2-40B4-BE49-F238E27FC236}">
                      <a16:creationId xmlns:a16="http://schemas.microsoft.com/office/drawing/2014/main" id="{57757DB0-1CA9-6049-B4D5-B9D814222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6688" y="5751513"/>
                  <a:ext cx="79375" cy="46038"/>
                </a:xfrm>
                <a:custGeom>
                  <a:avLst/>
                  <a:gdLst>
                    <a:gd name="T0" fmla="*/ 174 w 251"/>
                    <a:gd name="T1" fmla="*/ 73 h 146"/>
                    <a:gd name="T2" fmla="*/ 204 w 251"/>
                    <a:gd name="T3" fmla="*/ 99 h 146"/>
                    <a:gd name="T4" fmla="*/ 251 w 251"/>
                    <a:gd name="T5" fmla="*/ 76 h 146"/>
                    <a:gd name="T6" fmla="*/ 184 w 251"/>
                    <a:gd name="T7" fmla="*/ 43 h 146"/>
                    <a:gd name="T8" fmla="*/ 180 w 251"/>
                    <a:gd name="T9" fmla="*/ 13 h 146"/>
                    <a:gd name="T10" fmla="*/ 143 w 251"/>
                    <a:gd name="T11" fmla="*/ 0 h 146"/>
                    <a:gd name="T12" fmla="*/ 121 w 251"/>
                    <a:gd name="T13" fmla="*/ 20 h 146"/>
                    <a:gd name="T14" fmla="*/ 77 w 251"/>
                    <a:gd name="T15" fmla="*/ 21 h 146"/>
                    <a:gd name="T16" fmla="*/ 71 w 251"/>
                    <a:gd name="T17" fmla="*/ 44 h 146"/>
                    <a:gd name="T18" fmla="*/ 0 w 251"/>
                    <a:gd name="T19" fmla="*/ 41 h 146"/>
                    <a:gd name="T20" fmla="*/ 4 w 251"/>
                    <a:gd name="T21" fmla="*/ 81 h 146"/>
                    <a:gd name="T22" fmla="*/ 67 w 251"/>
                    <a:gd name="T23" fmla="*/ 107 h 146"/>
                    <a:gd name="T24" fmla="*/ 94 w 251"/>
                    <a:gd name="T25" fmla="*/ 67 h 146"/>
                    <a:gd name="T26" fmla="*/ 137 w 251"/>
                    <a:gd name="T27" fmla="*/ 77 h 146"/>
                    <a:gd name="T28" fmla="*/ 81 w 251"/>
                    <a:gd name="T29" fmla="*/ 113 h 146"/>
                    <a:gd name="T30" fmla="*/ 115 w 251"/>
                    <a:gd name="T31" fmla="*/ 144 h 146"/>
                    <a:gd name="T32" fmla="*/ 171 w 251"/>
                    <a:gd name="T33" fmla="*/ 146 h 146"/>
                    <a:gd name="T34" fmla="*/ 191 w 251"/>
                    <a:gd name="T35" fmla="*/ 122 h 146"/>
                    <a:gd name="T36" fmla="*/ 174 w 251"/>
                    <a:gd name="T37" fmla="*/ 7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1" h="146">
                      <a:moveTo>
                        <a:pt x="174" y="73"/>
                      </a:moveTo>
                      <a:lnTo>
                        <a:pt x="204" y="99"/>
                      </a:lnTo>
                      <a:lnTo>
                        <a:pt x="251" y="76"/>
                      </a:lnTo>
                      <a:lnTo>
                        <a:pt x="184" y="43"/>
                      </a:lnTo>
                      <a:lnTo>
                        <a:pt x="180" y="13"/>
                      </a:lnTo>
                      <a:lnTo>
                        <a:pt x="143" y="0"/>
                      </a:lnTo>
                      <a:lnTo>
                        <a:pt x="121" y="20"/>
                      </a:lnTo>
                      <a:lnTo>
                        <a:pt x="77" y="21"/>
                      </a:lnTo>
                      <a:lnTo>
                        <a:pt x="71" y="44"/>
                      </a:lnTo>
                      <a:lnTo>
                        <a:pt x="0" y="41"/>
                      </a:lnTo>
                      <a:lnTo>
                        <a:pt x="4" y="81"/>
                      </a:lnTo>
                      <a:lnTo>
                        <a:pt x="67" y="107"/>
                      </a:lnTo>
                      <a:lnTo>
                        <a:pt x="94" y="67"/>
                      </a:lnTo>
                      <a:lnTo>
                        <a:pt x="137" y="77"/>
                      </a:lnTo>
                      <a:lnTo>
                        <a:pt x="81" y="113"/>
                      </a:lnTo>
                      <a:lnTo>
                        <a:pt x="115" y="144"/>
                      </a:lnTo>
                      <a:lnTo>
                        <a:pt x="171" y="146"/>
                      </a:lnTo>
                      <a:lnTo>
                        <a:pt x="191" y="122"/>
                      </a:lnTo>
                      <a:lnTo>
                        <a:pt x="174" y="7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0" name="Freeform 225">
                  <a:extLst>
                    <a:ext uri="{FF2B5EF4-FFF2-40B4-BE49-F238E27FC236}">
                      <a16:creationId xmlns:a16="http://schemas.microsoft.com/office/drawing/2014/main" id="{94D648F4-FD93-364D-BFE8-EDCA063BA2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6688" y="5843588"/>
                  <a:ext cx="30163" cy="47625"/>
                </a:xfrm>
                <a:custGeom>
                  <a:avLst/>
                  <a:gdLst>
                    <a:gd name="T0" fmla="*/ 74 w 95"/>
                    <a:gd name="T1" fmla="*/ 3 h 152"/>
                    <a:gd name="T2" fmla="*/ 34 w 95"/>
                    <a:gd name="T3" fmla="*/ 0 h 152"/>
                    <a:gd name="T4" fmla="*/ 4 w 95"/>
                    <a:gd name="T5" fmla="*/ 6 h 152"/>
                    <a:gd name="T6" fmla="*/ 0 w 95"/>
                    <a:gd name="T7" fmla="*/ 40 h 152"/>
                    <a:gd name="T8" fmla="*/ 45 w 95"/>
                    <a:gd name="T9" fmla="*/ 70 h 152"/>
                    <a:gd name="T10" fmla="*/ 18 w 95"/>
                    <a:gd name="T11" fmla="*/ 116 h 152"/>
                    <a:gd name="T12" fmla="*/ 58 w 95"/>
                    <a:gd name="T13" fmla="*/ 152 h 152"/>
                    <a:gd name="T14" fmla="*/ 72 w 95"/>
                    <a:gd name="T15" fmla="*/ 109 h 152"/>
                    <a:gd name="T16" fmla="*/ 95 w 95"/>
                    <a:gd name="T17" fmla="*/ 92 h 152"/>
                    <a:gd name="T18" fmla="*/ 90 w 95"/>
                    <a:gd name="T19" fmla="*/ 59 h 152"/>
                    <a:gd name="T20" fmla="*/ 74 w 95"/>
                    <a:gd name="T21" fmla="*/ 3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5" h="152">
                      <a:moveTo>
                        <a:pt x="74" y="3"/>
                      </a:moveTo>
                      <a:lnTo>
                        <a:pt x="34" y="0"/>
                      </a:lnTo>
                      <a:lnTo>
                        <a:pt x="4" y="6"/>
                      </a:lnTo>
                      <a:lnTo>
                        <a:pt x="0" y="40"/>
                      </a:lnTo>
                      <a:lnTo>
                        <a:pt x="45" y="70"/>
                      </a:lnTo>
                      <a:lnTo>
                        <a:pt x="18" y="116"/>
                      </a:lnTo>
                      <a:lnTo>
                        <a:pt x="58" y="152"/>
                      </a:lnTo>
                      <a:lnTo>
                        <a:pt x="72" y="109"/>
                      </a:lnTo>
                      <a:lnTo>
                        <a:pt x="95" y="92"/>
                      </a:lnTo>
                      <a:lnTo>
                        <a:pt x="90" y="59"/>
                      </a:lnTo>
                      <a:lnTo>
                        <a:pt x="74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1" name="Freeform 226">
                  <a:extLst>
                    <a:ext uri="{FF2B5EF4-FFF2-40B4-BE49-F238E27FC236}">
                      <a16:creationId xmlns:a16="http://schemas.microsoft.com/office/drawing/2014/main" id="{913F4F81-B716-8649-BBEE-1E7FB3A1AA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2563" y="5951538"/>
                  <a:ext cx="31750" cy="26988"/>
                </a:xfrm>
                <a:custGeom>
                  <a:avLst/>
                  <a:gdLst>
                    <a:gd name="T0" fmla="*/ 77 w 100"/>
                    <a:gd name="T1" fmla="*/ 51 h 84"/>
                    <a:gd name="T2" fmla="*/ 100 w 100"/>
                    <a:gd name="T3" fmla="*/ 0 h 84"/>
                    <a:gd name="T4" fmla="*/ 46 w 100"/>
                    <a:gd name="T5" fmla="*/ 31 h 84"/>
                    <a:gd name="T6" fmla="*/ 13 w 100"/>
                    <a:gd name="T7" fmla="*/ 38 h 84"/>
                    <a:gd name="T8" fmla="*/ 0 w 100"/>
                    <a:gd name="T9" fmla="*/ 84 h 84"/>
                    <a:gd name="T10" fmla="*/ 46 w 100"/>
                    <a:gd name="T11" fmla="*/ 51 h 84"/>
                    <a:gd name="T12" fmla="*/ 77 w 100"/>
                    <a:gd name="T13" fmla="*/ 5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84">
                      <a:moveTo>
                        <a:pt x="77" y="51"/>
                      </a:moveTo>
                      <a:lnTo>
                        <a:pt x="100" y="0"/>
                      </a:lnTo>
                      <a:lnTo>
                        <a:pt x="46" y="31"/>
                      </a:lnTo>
                      <a:lnTo>
                        <a:pt x="13" y="38"/>
                      </a:lnTo>
                      <a:lnTo>
                        <a:pt x="0" y="84"/>
                      </a:lnTo>
                      <a:lnTo>
                        <a:pt x="46" y="51"/>
                      </a:lnTo>
                      <a:lnTo>
                        <a:pt x="77" y="5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2" name="Freeform 227">
                  <a:extLst>
                    <a:ext uri="{FF2B5EF4-FFF2-40B4-BE49-F238E27FC236}">
                      <a16:creationId xmlns:a16="http://schemas.microsoft.com/office/drawing/2014/main" id="{50C80425-E869-9644-B3C3-8194CA6201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6538" y="5932488"/>
                  <a:ext cx="41275" cy="22225"/>
                </a:xfrm>
                <a:custGeom>
                  <a:avLst/>
                  <a:gdLst>
                    <a:gd name="T0" fmla="*/ 130 w 130"/>
                    <a:gd name="T1" fmla="*/ 37 h 74"/>
                    <a:gd name="T2" fmla="*/ 127 w 130"/>
                    <a:gd name="T3" fmla="*/ 10 h 74"/>
                    <a:gd name="T4" fmla="*/ 100 w 130"/>
                    <a:gd name="T5" fmla="*/ 10 h 74"/>
                    <a:gd name="T6" fmla="*/ 84 w 130"/>
                    <a:gd name="T7" fmla="*/ 0 h 74"/>
                    <a:gd name="T8" fmla="*/ 67 w 130"/>
                    <a:gd name="T9" fmla="*/ 0 h 74"/>
                    <a:gd name="T10" fmla="*/ 17 w 130"/>
                    <a:gd name="T11" fmla="*/ 15 h 74"/>
                    <a:gd name="T12" fmla="*/ 0 w 130"/>
                    <a:gd name="T13" fmla="*/ 55 h 74"/>
                    <a:gd name="T14" fmla="*/ 40 w 130"/>
                    <a:gd name="T15" fmla="*/ 54 h 74"/>
                    <a:gd name="T16" fmla="*/ 60 w 130"/>
                    <a:gd name="T17" fmla="*/ 74 h 74"/>
                    <a:gd name="T18" fmla="*/ 84 w 130"/>
                    <a:gd name="T19" fmla="*/ 60 h 74"/>
                    <a:gd name="T20" fmla="*/ 80 w 130"/>
                    <a:gd name="T21" fmla="*/ 34 h 74"/>
                    <a:gd name="T22" fmla="*/ 130 w 130"/>
                    <a:gd name="T23" fmla="*/ 37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0" h="74">
                      <a:moveTo>
                        <a:pt x="130" y="37"/>
                      </a:moveTo>
                      <a:lnTo>
                        <a:pt x="127" y="10"/>
                      </a:lnTo>
                      <a:lnTo>
                        <a:pt x="100" y="10"/>
                      </a:lnTo>
                      <a:lnTo>
                        <a:pt x="84" y="0"/>
                      </a:lnTo>
                      <a:lnTo>
                        <a:pt x="67" y="0"/>
                      </a:lnTo>
                      <a:lnTo>
                        <a:pt x="17" y="15"/>
                      </a:lnTo>
                      <a:lnTo>
                        <a:pt x="0" y="55"/>
                      </a:lnTo>
                      <a:lnTo>
                        <a:pt x="40" y="54"/>
                      </a:lnTo>
                      <a:lnTo>
                        <a:pt x="60" y="74"/>
                      </a:lnTo>
                      <a:lnTo>
                        <a:pt x="84" y="60"/>
                      </a:lnTo>
                      <a:lnTo>
                        <a:pt x="80" y="34"/>
                      </a:lnTo>
                      <a:lnTo>
                        <a:pt x="130" y="3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3" name="Freeform 228">
                  <a:extLst>
                    <a:ext uri="{FF2B5EF4-FFF2-40B4-BE49-F238E27FC236}">
                      <a16:creationId xmlns:a16="http://schemas.microsoft.com/office/drawing/2014/main" id="{15471A94-703F-CF4D-A1FD-0C6D49FC03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54638" y="6049963"/>
                  <a:ext cx="41275" cy="31750"/>
                </a:xfrm>
                <a:custGeom>
                  <a:avLst/>
                  <a:gdLst>
                    <a:gd name="T0" fmla="*/ 86 w 130"/>
                    <a:gd name="T1" fmla="*/ 0 h 100"/>
                    <a:gd name="T2" fmla="*/ 36 w 130"/>
                    <a:gd name="T3" fmla="*/ 4 h 100"/>
                    <a:gd name="T4" fmla="*/ 7 w 130"/>
                    <a:gd name="T5" fmla="*/ 40 h 100"/>
                    <a:gd name="T6" fmla="*/ 0 w 130"/>
                    <a:gd name="T7" fmla="*/ 80 h 100"/>
                    <a:gd name="T8" fmla="*/ 24 w 130"/>
                    <a:gd name="T9" fmla="*/ 100 h 100"/>
                    <a:gd name="T10" fmla="*/ 17 w 130"/>
                    <a:gd name="T11" fmla="*/ 50 h 100"/>
                    <a:gd name="T12" fmla="*/ 61 w 130"/>
                    <a:gd name="T13" fmla="*/ 30 h 100"/>
                    <a:gd name="T14" fmla="*/ 97 w 130"/>
                    <a:gd name="T15" fmla="*/ 37 h 100"/>
                    <a:gd name="T16" fmla="*/ 110 w 130"/>
                    <a:gd name="T17" fmla="*/ 20 h 100"/>
                    <a:gd name="T18" fmla="*/ 130 w 130"/>
                    <a:gd name="T19" fmla="*/ 10 h 100"/>
                    <a:gd name="T20" fmla="*/ 106 w 130"/>
                    <a:gd name="T21" fmla="*/ 0 h 100"/>
                    <a:gd name="T22" fmla="*/ 86 w 130"/>
                    <a:gd name="T23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0" h="100">
                      <a:moveTo>
                        <a:pt x="86" y="0"/>
                      </a:moveTo>
                      <a:lnTo>
                        <a:pt x="36" y="4"/>
                      </a:lnTo>
                      <a:lnTo>
                        <a:pt x="7" y="40"/>
                      </a:lnTo>
                      <a:lnTo>
                        <a:pt x="0" y="80"/>
                      </a:lnTo>
                      <a:lnTo>
                        <a:pt x="24" y="100"/>
                      </a:lnTo>
                      <a:lnTo>
                        <a:pt x="17" y="50"/>
                      </a:lnTo>
                      <a:lnTo>
                        <a:pt x="61" y="30"/>
                      </a:lnTo>
                      <a:lnTo>
                        <a:pt x="97" y="37"/>
                      </a:lnTo>
                      <a:lnTo>
                        <a:pt x="110" y="20"/>
                      </a:lnTo>
                      <a:lnTo>
                        <a:pt x="130" y="10"/>
                      </a:lnTo>
                      <a:lnTo>
                        <a:pt x="106" y="0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4" name="Freeform 229">
                  <a:extLst>
                    <a:ext uri="{FF2B5EF4-FFF2-40B4-BE49-F238E27FC236}">
                      <a16:creationId xmlns:a16="http://schemas.microsoft.com/office/drawing/2014/main" id="{3D3D3D18-967B-3D47-89AF-DE773C3845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9875" y="6026150"/>
                  <a:ext cx="15875" cy="19050"/>
                </a:xfrm>
                <a:custGeom>
                  <a:avLst/>
                  <a:gdLst>
                    <a:gd name="T0" fmla="*/ 0 w 53"/>
                    <a:gd name="T1" fmla="*/ 20 h 57"/>
                    <a:gd name="T2" fmla="*/ 20 w 53"/>
                    <a:gd name="T3" fmla="*/ 23 h 57"/>
                    <a:gd name="T4" fmla="*/ 6 w 53"/>
                    <a:gd name="T5" fmla="*/ 47 h 57"/>
                    <a:gd name="T6" fmla="*/ 13 w 53"/>
                    <a:gd name="T7" fmla="*/ 57 h 57"/>
                    <a:gd name="T8" fmla="*/ 53 w 53"/>
                    <a:gd name="T9" fmla="*/ 40 h 57"/>
                    <a:gd name="T10" fmla="*/ 36 w 53"/>
                    <a:gd name="T11" fmla="*/ 10 h 57"/>
                    <a:gd name="T12" fmla="*/ 6 w 53"/>
                    <a:gd name="T13" fmla="*/ 0 h 57"/>
                    <a:gd name="T14" fmla="*/ 0 w 53"/>
                    <a:gd name="T15" fmla="*/ 2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" h="57">
                      <a:moveTo>
                        <a:pt x="0" y="20"/>
                      </a:moveTo>
                      <a:lnTo>
                        <a:pt x="20" y="23"/>
                      </a:lnTo>
                      <a:lnTo>
                        <a:pt x="6" y="47"/>
                      </a:lnTo>
                      <a:lnTo>
                        <a:pt x="13" y="57"/>
                      </a:lnTo>
                      <a:lnTo>
                        <a:pt x="53" y="40"/>
                      </a:lnTo>
                      <a:lnTo>
                        <a:pt x="36" y="10"/>
                      </a:lnTo>
                      <a:lnTo>
                        <a:pt x="6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5" name="Freeform 230">
                  <a:extLst>
                    <a:ext uri="{FF2B5EF4-FFF2-40B4-BE49-F238E27FC236}">
                      <a16:creationId xmlns:a16="http://schemas.microsoft.com/office/drawing/2014/main" id="{94C218D9-A25F-8C43-8C31-1902B06BFB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0825" y="5999163"/>
                  <a:ext cx="9525" cy="14288"/>
                </a:xfrm>
                <a:custGeom>
                  <a:avLst/>
                  <a:gdLst>
                    <a:gd name="T0" fmla="*/ 0 w 26"/>
                    <a:gd name="T1" fmla="*/ 27 h 43"/>
                    <a:gd name="T2" fmla="*/ 3 w 26"/>
                    <a:gd name="T3" fmla="*/ 43 h 43"/>
                    <a:gd name="T4" fmla="*/ 23 w 26"/>
                    <a:gd name="T5" fmla="*/ 40 h 43"/>
                    <a:gd name="T6" fmla="*/ 26 w 26"/>
                    <a:gd name="T7" fmla="*/ 20 h 43"/>
                    <a:gd name="T8" fmla="*/ 9 w 26"/>
                    <a:gd name="T9" fmla="*/ 0 h 43"/>
                    <a:gd name="T10" fmla="*/ 0 w 26"/>
                    <a:gd name="T11" fmla="*/ 2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43">
                      <a:moveTo>
                        <a:pt x="0" y="27"/>
                      </a:moveTo>
                      <a:lnTo>
                        <a:pt x="3" y="43"/>
                      </a:lnTo>
                      <a:lnTo>
                        <a:pt x="23" y="40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6" name="Freeform 231">
                  <a:extLst>
                    <a:ext uri="{FF2B5EF4-FFF2-40B4-BE49-F238E27FC236}">
                      <a16:creationId xmlns:a16="http://schemas.microsoft.com/office/drawing/2014/main" id="{72579D9B-5A66-DB46-8B38-94EA90D839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250" y="5954713"/>
                  <a:ext cx="11113" cy="7938"/>
                </a:xfrm>
                <a:custGeom>
                  <a:avLst/>
                  <a:gdLst>
                    <a:gd name="T0" fmla="*/ 0 w 34"/>
                    <a:gd name="T1" fmla="*/ 24 h 24"/>
                    <a:gd name="T2" fmla="*/ 34 w 34"/>
                    <a:gd name="T3" fmla="*/ 19 h 24"/>
                    <a:gd name="T4" fmla="*/ 9 w 34"/>
                    <a:gd name="T5" fmla="*/ 0 h 24"/>
                    <a:gd name="T6" fmla="*/ 0 w 34"/>
                    <a:gd name="T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24">
                      <a:moveTo>
                        <a:pt x="0" y="24"/>
                      </a:moveTo>
                      <a:lnTo>
                        <a:pt x="34" y="19"/>
                      </a:lnTo>
                      <a:lnTo>
                        <a:pt x="9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7" name="Freeform 232">
                  <a:extLst>
                    <a:ext uri="{FF2B5EF4-FFF2-40B4-BE49-F238E27FC236}">
                      <a16:creationId xmlns:a16="http://schemas.microsoft.com/office/drawing/2014/main" id="{676FB8D2-79F9-9F4C-ACB9-DDEAFC15B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7663" y="6102350"/>
                  <a:ext cx="55563" cy="65088"/>
                </a:xfrm>
                <a:custGeom>
                  <a:avLst/>
                  <a:gdLst>
                    <a:gd name="T0" fmla="*/ 175 w 175"/>
                    <a:gd name="T1" fmla="*/ 0 h 207"/>
                    <a:gd name="T2" fmla="*/ 114 w 175"/>
                    <a:gd name="T3" fmla="*/ 25 h 207"/>
                    <a:gd name="T4" fmla="*/ 68 w 175"/>
                    <a:gd name="T5" fmla="*/ 41 h 207"/>
                    <a:gd name="T6" fmla="*/ 29 w 175"/>
                    <a:gd name="T7" fmla="*/ 95 h 207"/>
                    <a:gd name="T8" fmla="*/ 12 w 175"/>
                    <a:gd name="T9" fmla="*/ 138 h 207"/>
                    <a:gd name="T10" fmla="*/ 0 w 175"/>
                    <a:gd name="T11" fmla="*/ 155 h 207"/>
                    <a:gd name="T12" fmla="*/ 35 w 175"/>
                    <a:gd name="T13" fmla="*/ 154 h 207"/>
                    <a:gd name="T14" fmla="*/ 30 w 175"/>
                    <a:gd name="T15" fmla="*/ 207 h 207"/>
                    <a:gd name="T16" fmla="*/ 90 w 175"/>
                    <a:gd name="T17" fmla="*/ 184 h 207"/>
                    <a:gd name="T18" fmla="*/ 126 w 175"/>
                    <a:gd name="T19" fmla="*/ 110 h 207"/>
                    <a:gd name="T20" fmla="*/ 134 w 175"/>
                    <a:gd name="T21" fmla="*/ 64 h 207"/>
                    <a:gd name="T22" fmla="*/ 175 w 175"/>
                    <a:gd name="T23" fmla="*/ 34 h 207"/>
                    <a:gd name="T24" fmla="*/ 175 w 175"/>
                    <a:gd name="T25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5" h="207">
                      <a:moveTo>
                        <a:pt x="175" y="0"/>
                      </a:moveTo>
                      <a:lnTo>
                        <a:pt x="114" y="25"/>
                      </a:lnTo>
                      <a:lnTo>
                        <a:pt x="68" y="41"/>
                      </a:lnTo>
                      <a:lnTo>
                        <a:pt x="29" y="95"/>
                      </a:lnTo>
                      <a:lnTo>
                        <a:pt x="12" y="138"/>
                      </a:lnTo>
                      <a:lnTo>
                        <a:pt x="0" y="155"/>
                      </a:lnTo>
                      <a:lnTo>
                        <a:pt x="35" y="154"/>
                      </a:lnTo>
                      <a:lnTo>
                        <a:pt x="30" y="207"/>
                      </a:lnTo>
                      <a:lnTo>
                        <a:pt x="90" y="184"/>
                      </a:lnTo>
                      <a:lnTo>
                        <a:pt x="126" y="110"/>
                      </a:lnTo>
                      <a:lnTo>
                        <a:pt x="134" y="64"/>
                      </a:lnTo>
                      <a:lnTo>
                        <a:pt x="175" y="34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8" name="Freeform 233">
                  <a:extLst>
                    <a:ext uri="{FF2B5EF4-FFF2-40B4-BE49-F238E27FC236}">
                      <a16:creationId xmlns:a16="http://schemas.microsoft.com/office/drawing/2014/main" id="{4822BB78-4C58-3843-BE80-57BAC783C2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1538" y="5435600"/>
                  <a:ext cx="641350" cy="520700"/>
                </a:xfrm>
                <a:custGeom>
                  <a:avLst/>
                  <a:gdLst>
                    <a:gd name="T0" fmla="*/ 1096 w 2020"/>
                    <a:gd name="T1" fmla="*/ 1512 h 1640"/>
                    <a:gd name="T2" fmla="*/ 1183 w 2020"/>
                    <a:gd name="T3" fmla="*/ 1606 h 1640"/>
                    <a:gd name="T4" fmla="*/ 1207 w 2020"/>
                    <a:gd name="T5" fmla="*/ 1544 h 1640"/>
                    <a:gd name="T6" fmla="*/ 1199 w 2020"/>
                    <a:gd name="T7" fmla="*/ 1424 h 1640"/>
                    <a:gd name="T8" fmla="*/ 1022 w 2020"/>
                    <a:gd name="T9" fmla="*/ 1326 h 1640"/>
                    <a:gd name="T10" fmla="*/ 887 w 2020"/>
                    <a:gd name="T11" fmla="*/ 1251 h 1640"/>
                    <a:gd name="T12" fmla="*/ 783 w 2020"/>
                    <a:gd name="T13" fmla="*/ 1158 h 1640"/>
                    <a:gd name="T14" fmla="*/ 943 w 2020"/>
                    <a:gd name="T15" fmla="*/ 1105 h 1640"/>
                    <a:gd name="T16" fmla="*/ 878 w 2020"/>
                    <a:gd name="T17" fmla="*/ 1029 h 1640"/>
                    <a:gd name="T18" fmla="*/ 956 w 2020"/>
                    <a:gd name="T19" fmla="*/ 1088 h 1640"/>
                    <a:gd name="T20" fmla="*/ 935 w 2020"/>
                    <a:gd name="T21" fmla="*/ 939 h 1640"/>
                    <a:gd name="T22" fmla="*/ 786 w 2020"/>
                    <a:gd name="T23" fmla="*/ 691 h 1640"/>
                    <a:gd name="T24" fmla="*/ 847 w 2020"/>
                    <a:gd name="T25" fmla="*/ 521 h 1640"/>
                    <a:gd name="T26" fmla="*/ 878 w 2020"/>
                    <a:gd name="T27" fmla="*/ 561 h 1640"/>
                    <a:gd name="T28" fmla="*/ 952 w 2020"/>
                    <a:gd name="T29" fmla="*/ 659 h 1640"/>
                    <a:gd name="T30" fmla="*/ 1040 w 2020"/>
                    <a:gd name="T31" fmla="*/ 782 h 1640"/>
                    <a:gd name="T32" fmla="*/ 1038 w 2020"/>
                    <a:gd name="T33" fmla="*/ 698 h 1640"/>
                    <a:gd name="T34" fmla="*/ 1115 w 2020"/>
                    <a:gd name="T35" fmla="*/ 712 h 1640"/>
                    <a:gd name="T36" fmla="*/ 1125 w 2020"/>
                    <a:gd name="T37" fmla="*/ 658 h 1640"/>
                    <a:gd name="T38" fmla="*/ 1238 w 2020"/>
                    <a:gd name="T39" fmla="*/ 617 h 1640"/>
                    <a:gd name="T40" fmla="*/ 1255 w 2020"/>
                    <a:gd name="T41" fmla="*/ 594 h 1640"/>
                    <a:gd name="T42" fmla="*/ 1161 w 2020"/>
                    <a:gd name="T43" fmla="*/ 538 h 1640"/>
                    <a:gd name="T44" fmla="*/ 1177 w 2020"/>
                    <a:gd name="T45" fmla="*/ 419 h 1640"/>
                    <a:gd name="T46" fmla="*/ 1326 w 2020"/>
                    <a:gd name="T47" fmla="*/ 404 h 1640"/>
                    <a:gd name="T48" fmla="*/ 1470 w 2020"/>
                    <a:gd name="T49" fmla="*/ 390 h 1640"/>
                    <a:gd name="T50" fmla="*/ 1559 w 2020"/>
                    <a:gd name="T51" fmla="*/ 318 h 1640"/>
                    <a:gd name="T52" fmla="*/ 1639 w 2020"/>
                    <a:gd name="T53" fmla="*/ 377 h 1640"/>
                    <a:gd name="T54" fmla="*/ 1836 w 2020"/>
                    <a:gd name="T55" fmla="*/ 439 h 1640"/>
                    <a:gd name="T56" fmla="*/ 1860 w 2020"/>
                    <a:gd name="T57" fmla="*/ 24 h 1640"/>
                    <a:gd name="T58" fmla="*/ 1638 w 2020"/>
                    <a:gd name="T59" fmla="*/ 189 h 1640"/>
                    <a:gd name="T60" fmla="*/ 1001 w 2020"/>
                    <a:gd name="T61" fmla="*/ 151 h 1640"/>
                    <a:gd name="T62" fmla="*/ 529 w 2020"/>
                    <a:gd name="T63" fmla="*/ 372 h 1640"/>
                    <a:gd name="T64" fmla="*/ 301 w 2020"/>
                    <a:gd name="T65" fmla="*/ 490 h 1640"/>
                    <a:gd name="T66" fmla="*/ 147 w 2020"/>
                    <a:gd name="T67" fmla="*/ 793 h 1640"/>
                    <a:gd name="T68" fmla="*/ 36 w 2020"/>
                    <a:gd name="T69" fmla="*/ 872 h 1640"/>
                    <a:gd name="T70" fmla="*/ 88 w 2020"/>
                    <a:gd name="T71" fmla="*/ 976 h 1640"/>
                    <a:gd name="T72" fmla="*/ 193 w 2020"/>
                    <a:gd name="T73" fmla="*/ 1098 h 1640"/>
                    <a:gd name="T74" fmla="*/ 240 w 2020"/>
                    <a:gd name="T75" fmla="*/ 1091 h 1640"/>
                    <a:gd name="T76" fmla="*/ 333 w 2020"/>
                    <a:gd name="T77" fmla="*/ 1176 h 1640"/>
                    <a:gd name="T78" fmla="*/ 214 w 2020"/>
                    <a:gd name="T79" fmla="*/ 1187 h 1640"/>
                    <a:gd name="T80" fmla="*/ 311 w 2020"/>
                    <a:gd name="T81" fmla="*/ 1277 h 1640"/>
                    <a:gd name="T82" fmla="*/ 369 w 2020"/>
                    <a:gd name="T83" fmla="*/ 1395 h 1640"/>
                    <a:gd name="T84" fmla="*/ 482 w 2020"/>
                    <a:gd name="T85" fmla="*/ 1407 h 1640"/>
                    <a:gd name="T86" fmla="*/ 508 w 2020"/>
                    <a:gd name="T87" fmla="*/ 1382 h 1640"/>
                    <a:gd name="T88" fmla="*/ 533 w 2020"/>
                    <a:gd name="T89" fmla="*/ 1378 h 1640"/>
                    <a:gd name="T90" fmla="*/ 692 w 2020"/>
                    <a:gd name="T91" fmla="*/ 1399 h 1640"/>
                    <a:gd name="T92" fmla="*/ 796 w 2020"/>
                    <a:gd name="T93" fmla="*/ 1431 h 1640"/>
                    <a:gd name="T94" fmla="*/ 913 w 2020"/>
                    <a:gd name="T95" fmla="*/ 1460 h 1640"/>
                    <a:gd name="T96" fmla="*/ 963 w 2020"/>
                    <a:gd name="T97" fmla="*/ 1503 h 1640"/>
                    <a:gd name="T98" fmla="*/ 940 w 2020"/>
                    <a:gd name="T99" fmla="*/ 1550 h 1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020" h="1640">
                      <a:moveTo>
                        <a:pt x="1020" y="1545"/>
                      </a:moveTo>
                      <a:lnTo>
                        <a:pt x="1003" y="1525"/>
                      </a:lnTo>
                      <a:lnTo>
                        <a:pt x="1053" y="1505"/>
                      </a:lnTo>
                      <a:lnTo>
                        <a:pt x="1096" y="1512"/>
                      </a:lnTo>
                      <a:lnTo>
                        <a:pt x="1086" y="1545"/>
                      </a:lnTo>
                      <a:lnTo>
                        <a:pt x="1113" y="1561"/>
                      </a:lnTo>
                      <a:lnTo>
                        <a:pt x="1150" y="1607"/>
                      </a:lnTo>
                      <a:lnTo>
                        <a:pt x="1183" y="1606"/>
                      </a:lnTo>
                      <a:lnTo>
                        <a:pt x="1211" y="1640"/>
                      </a:lnTo>
                      <a:lnTo>
                        <a:pt x="1264" y="1630"/>
                      </a:lnTo>
                      <a:lnTo>
                        <a:pt x="1240" y="1586"/>
                      </a:lnTo>
                      <a:lnTo>
                        <a:pt x="1207" y="1544"/>
                      </a:lnTo>
                      <a:lnTo>
                        <a:pt x="1220" y="1524"/>
                      </a:lnTo>
                      <a:lnTo>
                        <a:pt x="1209" y="1507"/>
                      </a:lnTo>
                      <a:lnTo>
                        <a:pt x="1226" y="1454"/>
                      </a:lnTo>
                      <a:lnTo>
                        <a:pt x="1199" y="1424"/>
                      </a:lnTo>
                      <a:lnTo>
                        <a:pt x="1122" y="1388"/>
                      </a:lnTo>
                      <a:lnTo>
                        <a:pt x="1098" y="1349"/>
                      </a:lnTo>
                      <a:lnTo>
                        <a:pt x="1048" y="1346"/>
                      </a:lnTo>
                      <a:lnTo>
                        <a:pt x="1022" y="1326"/>
                      </a:lnTo>
                      <a:lnTo>
                        <a:pt x="1004" y="1277"/>
                      </a:lnTo>
                      <a:lnTo>
                        <a:pt x="930" y="1234"/>
                      </a:lnTo>
                      <a:lnTo>
                        <a:pt x="930" y="1258"/>
                      </a:lnTo>
                      <a:lnTo>
                        <a:pt x="887" y="1251"/>
                      </a:lnTo>
                      <a:lnTo>
                        <a:pt x="887" y="1221"/>
                      </a:lnTo>
                      <a:lnTo>
                        <a:pt x="837" y="1199"/>
                      </a:lnTo>
                      <a:lnTo>
                        <a:pt x="777" y="1195"/>
                      </a:lnTo>
                      <a:lnTo>
                        <a:pt x="783" y="1158"/>
                      </a:lnTo>
                      <a:lnTo>
                        <a:pt x="833" y="1169"/>
                      </a:lnTo>
                      <a:lnTo>
                        <a:pt x="877" y="1179"/>
                      </a:lnTo>
                      <a:lnTo>
                        <a:pt x="909" y="1161"/>
                      </a:lnTo>
                      <a:lnTo>
                        <a:pt x="943" y="1105"/>
                      </a:lnTo>
                      <a:lnTo>
                        <a:pt x="899" y="1095"/>
                      </a:lnTo>
                      <a:lnTo>
                        <a:pt x="882" y="1075"/>
                      </a:lnTo>
                      <a:lnTo>
                        <a:pt x="896" y="1058"/>
                      </a:lnTo>
                      <a:lnTo>
                        <a:pt x="878" y="1029"/>
                      </a:lnTo>
                      <a:lnTo>
                        <a:pt x="915" y="991"/>
                      </a:lnTo>
                      <a:lnTo>
                        <a:pt x="965" y="1048"/>
                      </a:lnTo>
                      <a:lnTo>
                        <a:pt x="993" y="1081"/>
                      </a:lnTo>
                      <a:lnTo>
                        <a:pt x="956" y="1088"/>
                      </a:lnTo>
                      <a:lnTo>
                        <a:pt x="956" y="1111"/>
                      </a:lnTo>
                      <a:lnTo>
                        <a:pt x="1016" y="1124"/>
                      </a:lnTo>
                      <a:lnTo>
                        <a:pt x="1025" y="1030"/>
                      </a:lnTo>
                      <a:lnTo>
                        <a:pt x="935" y="939"/>
                      </a:lnTo>
                      <a:lnTo>
                        <a:pt x="891" y="922"/>
                      </a:lnTo>
                      <a:lnTo>
                        <a:pt x="880" y="837"/>
                      </a:lnTo>
                      <a:lnTo>
                        <a:pt x="807" y="767"/>
                      </a:lnTo>
                      <a:lnTo>
                        <a:pt x="786" y="691"/>
                      </a:lnTo>
                      <a:lnTo>
                        <a:pt x="801" y="642"/>
                      </a:lnTo>
                      <a:lnTo>
                        <a:pt x="784" y="588"/>
                      </a:lnTo>
                      <a:lnTo>
                        <a:pt x="814" y="541"/>
                      </a:lnTo>
                      <a:lnTo>
                        <a:pt x="847" y="521"/>
                      </a:lnTo>
                      <a:lnTo>
                        <a:pt x="853" y="484"/>
                      </a:lnTo>
                      <a:lnTo>
                        <a:pt x="904" y="498"/>
                      </a:lnTo>
                      <a:lnTo>
                        <a:pt x="894" y="535"/>
                      </a:lnTo>
                      <a:lnTo>
                        <a:pt x="878" y="561"/>
                      </a:lnTo>
                      <a:lnTo>
                        <a:pt x="888" y="594"/>
                      </a:lnTo>
                      <a:lnTo>
                        <a:pt x="898" y="620"/>
                      </a:lnTo>
                      <a:lnTo>
                        <a:pt x="938" y="614"/>
                      </a:lnTo>
                      <a:lnTo>
                        <a:pt x="952" y="659"/>
                      </a:lnTo>
                      <a:lnTo>
                        <a:pt x="1012" y="673"/>
                      </a:lnTo>
                      <a:lnTo>
                        <a:pt x="1025" y="708"/>
                      </a:lnTo>
                      <a:lnTo>
                        <a:pt x="1013" y="759"/>
                      </a:lnTo>
                      <a:lnTo>
                        <a:pt x="1040" y="782"/>
                      </a:lnTo>
                      <a:lnTo>
                        <a:pt x="1050" y="765"/>
                      </a:lnTo>
                      <a:lnTo>
                        <a:pt x="1096" y="798"/>
                      </a:lnTo>
                      <a:lnTo>
                        <a:pt x="1137" y="777"/>
                      </a:lnTo>
                      <a:lnTo>
                        <a:pt x="1038" y="698"/>
                      </a:lnTo>
                      <a:lnTo>
                        <a:pt x="1048" y="665"/>
                      </a:lnTo>
                      <a:lnTo>
                        <a:pt x="1079" y="652"/>
                      </a:lnTo>
                      <a:lnTo>
                        <a:pt x="1112" y="672"/>
                      </a:lnTo>
                      <a:lnTo>
                        <a:pt x="1115" y="712"/>
                      </a:lnTo>
                      <a:lnTo>
                        <a:pt x="1162" y="754"/>
                      </a:lnTo>
                      <a:lnTo>
                        <a:pt x="1209" y="747"/>
                      </a:lnTo>
                      <a:lnTo>
                        <a:pt x="1209" y="707"/>
                      </a:lnTo>
                      <a:lnTo>
                        <a:pt x="1125" y="658"/>
                      </a:lnTo>
                      <a:lnTo>
                        <a:pt x="1121" y="615"/>
                      </a:lnTo>
                      <a:lnTo>
                        <a:pt x="1188" y="591"/>
                      </a:lnTo>
                      <a:lnTo>
                        <a:pt x="1215" y="617"/>
                      </a:lnTo>
                      <a:lnTo>
                        <a:pt x="1238" y="617"/>
                      </a:lnTo>
                      <a:lnTo>
                        <a:pt x="1295" y="679"/>
                      </a:lnTo>
                      <a:lnTo>
                        <a:pt x="1332" y="649"/>
                      </a:lnTo>
                      <a:lnTo>
                        <a:pt x="1301" y="620"/>
                      </a:lnTo>
                      <a:lnTo>
                        <a:pt x="1255" y="594"/>
                      </a:lnTo>
                      <a:lnTo>
                        <a:pt x="1218" y="541"/>
                      </a:lnTo>
                      <a:lnTo>
                        <a:pt x="1215" y="568"/>
                      </a:lnTo>
                      <a:lnTo>
                        <a:pt x="1174" y="561"/>
                      </a:lnTo>
                      <a:lnTo>
                        <a:pt x="1161" y="538"/>
                      </a:lnTo>
                      <a:lnTo>
                        <a:pt x="1183" y="515"/>
                      </a:lnTo>
                      <a:lnTo>
                        <a:pt x="1143" y="499"/>
                      </a:lnTo>
                      <a:lnTo>
                        <a:pt x="1140" y="462"/>
                      </a:lnTo>
                      <a:lnTo>
                        <a:pt x="1177" y="419"/>
                      </a:lnTo>
                      <a:lnTo>
                        <a:pt x="1230" y="451"/>
                      </a:lnTo>
                      <a:lnTo>
                        <a:pt x="1247" y="451"/>
                      </a:lnTo>
                      <a:lnTo>
                        <a:pt x="1296" y="438"/>
                      </a:lnTo>
                      <a:lnTo>
                        <a:pt x="1326" y="404"/>
                      </a:lnTo>
                      <a:lnTo>
                        <a:pt x="1326" y="381"/>
                      </a:lnTo>
                      <a:lnTo>
                        <a:pt x="1416" y="376"/>
                      </a:lnTo>
                      <a:lnTo>
                        <a:pt x="1433" y="393"/>
                      </a:lnTo>
                      <a:lnTo>
                        <a:pt x="1470" y="390"/>
                      </a:lnTo>
                      <a:lnTo>
                        <a:pt x="1502" y="380"/>
                      </a:lnTo>
                      <a:lnTo>
                        <a:pt x="1519" y="356"/>
                      </a:lnTo>
                      <a:lnTo>
                        <a:pt x="1515" y="326"/>
                      </a:lnTo>
                      <a:lnTo>
                        <a:pt x="1559" y="318"/>
                      </a:lnTo>
                      <a:lnTo>
                        <a:pt x="1539" y="352"/>
                      </a:lnTo>
                      <a:lnTo>
                        <a:pt x="1555" y="385"/>
                      </a:lnTo>
                      <a:lnTo>
                        <a:pt x="1582" y="372"/>
                      </a:lnTo>
                      <a:lnTo>
                        <a:pt x="1639" y="377"/>
                      </a:lnTo>
                      <a:lnTo>
                        <a:pt x="1719" y="411"/>
                      </a:lnTo>
                      <a:lnTo>
                        <a:pt x="1756" y="437"/>
                      </a:lnTo>
                      <a:lnTo>
                        <a:pt x="1803" y="440"/>
                      </a:lnTo>
                      <a:lnTo>
                        <a:pt x="1836" y="439"/>
                      </a:lnTo>
                      <a:lnTo>
                        <a:pt x="1984" y="255"/>
                      </a:lnTo>
                      <a:lnTo>
                        <a:pt x="2020" y="72"/>
                      </a:lnTo>
                      <a:lnTo>
                        <a:pt x="1955" y="0"/>
                      </a:lnTo>
                      <a:lnTo>
                        <a:pt x="1860" y="24"/>
                      </a:lnTo>
                      <a:lnTo>
                        <a:pt x="1883" y="67"/>
                      </a:lnTo>
                      <a:lnTo>
                        <a:pt x="1883" y="120"/>
                      </a:lnTo>
                      <a:lnTo>
                        <a:pt x="1837" y="157"/>
                      </a:lnTo>
                      <a:lnTo>
                        <a:pt x="1638" y="189"/>
                      </a:lnTo>
                      <a:lnTo>
                        <a:pt x="1443" y="111"/>
                      </a:lnTo>
                      <a:lnTo>
                        <a:pt x="1310" y="79"/>
                      </a:lnTo>
                      <a:lnTo>
                        <a:pt x="1154" y="167"/>
                      </a:lnTo>
                      <a:lnTo>
                        <a:pt x="1001" y="151"/>
                      </a:lnTo>
                      <a:lnTo>
                        <a:pt x="891" y="235"/>
                      </a:lnTo>
                      <a:lnTo>
                        <a:pt x="775" y="286"/>
                      </a:lnTo>
                      <a:lnTo>
                        <a:pt x="615" y="284"/>
                      </a:lnTo>
                      <a:lnTo>
                        <a:pt x="529" y="372"/>
                      </a:lnTo>
                      <a:lnTo>
                        <a:pt x="422" y="372"/>
                      </a:lnTo>
                      <a:lnTo>
                        <a:pt x="362" y="340"/>
                      </a:lnTo>
                      <a:lnTo>
                        <a:pt x="290" y="390"/>
                      </a:lnTo>
                      <a:lnTo>
                        <a:pt x="301" y="490"/>
                      </a:lnTo>
                      <a:lnTo>
                        <a:pt x="287" y="556"/>
                      </a:lnTo>
                      <a:lnTo>
                        <a:pt x="232" y="613"/>
                      </a:lnTo>
                      <a:lnTo>
                        <a:pt x="159" y="726"/>
                      </a:lnTo>
                      <a:lnTo>
                        <a:pt x="147" y="793"/>
                      </a:lnTo>
                      <a:lnTo>
                        <a:pt x="67" y="833"/>
                      </a:lnTo>
                      <a:lnTo>
                        <a:pt x="0" y="845"/>
                      </a:lnTo>
                      <a:lnTo>
                        <a:pt x="13" y="869"/>
                      </a:lnTo>
                      <a:lnTo>
                        <a:pt x="36" y="872"/>
                      </a:lnTo>
                      <a:lnTo>
                        <a:pt x="33" y="892"/>
                      </a:lnTo>
                      <a:lnTo>
                        <a:pt x="53" y="921"/>
                      </a:lnTo>
                      <a:lnTo>
                        <a:pt x="56" y="972"/>
                      </a:lnTo>
                      <a:lnTo>
                        <a:pt x="88" y="976"/>
                      </a:lnTo>
                      <a:lnTo>
                        <a:pt x="75" y="996"/>
                      </a:lnTo>
                      <a:lnTo>
                        <a:pt x="116" y="1056"/>
                      </a:lnTo>
                      <a:lnTo>
                        <a:pt x="169" y="1058"/>
                      </a:lnTo>
                      <a:lnTo>
                        <a:pt x="193" y="1098"/>
                      </a:lnTo>
                      <a:lnTo>
                        <a:pt x="199" y="1134"/>
                      </a:lnTo>
                      <a:lnTo>
                        <a:pt x="213" y="1151"/>
                      </a:lnTo>
                      <a:lnTo>
                        <a:pt x="223" y="1124"/>
                      </a:lnTo>
                      <a:lnTo>
                        <a:pt x="240" y="1091"/>
                      </a:lnTo>
                      <a:lnTo>
                        <a:pt x="260" y="1117"/>
                      </a:lnTo>
                      <a:lnTo>
                        <a:pt x="310" y="1114"/>
                      </a:lnTo>
                      <a:lnTo>
                        <a:pt x="326" y="1133"/>
                      </a:lnTo>
                      <a:lnTo>
                        <a:pt x="333" y="1176"/>
                      </a:lnTo>
                      <a:lnTo>
                        <a:pt x="306" y="1166"/>
                      </a:lnTo>
                      <a:lnTo>
                        <a:pt x="280" y="1141"/>
                      </a:lnTo>
                      <a:lnTo>
                        <a:pt x="233" y="1154"/>
                      </a:lnTo>
                      <a:lnTo>
                        <a:pt x="214" y="1187"/>
                      </a:lnTo>
                      <a:lnTo>
                        <a:pt x="227" y="1221"/>
                      </a:lnTo>
                      <a:lnTo>
                        <a:pt x="274" y="1230"/>
                      </a:lnTo>
                      <a:lnTo>
                        <a:pt x="284" y="1283"/>
                      </a:lnTo>
                      <a:lnTo>
                        <a:pt x="311" y="1277"/>
                      </a:lnTo>
                      <a:lnTo>
                        <a:pt x="308" y="1309"/>
                      </a:lnTo>
                      <a:lnTo>
                        <a:pt x="335" y="1346"/>
                      </a:lnTo>
                      <a:lnTo>
                        <a:pt x="345" y="1382"/>
                      </a:lnTo>
                      <a:lnTo>
                        <a:pt x="369" y="1395"/>
                      </a:lnTo>
                      <a:lnTo>
                        <a:pt x="375" y="1371"/>
                      </a:lnTo>
                      <a:lnTo>
                        <a:pt x="398" y="1345"/>
                      </a:lnTo>
                      <a:lnTo>
                        <a:pt x="432" y="1395"/>
                      </a:lnTo>
                      <a:lnTo>
                        <a:pt x="482" y="1407"/>
                      </a:lnTo>
                      <a:lnTo>
                        <a:pt x="482" y="1407"/>
                      </a:lnTo>
                      <a:lnTo>
                        <a:pt x="487" y="1402"/>
                      </a:lnTo>
                      <a:lnTo>
                        <a:pt x="497" y="1392"/>
                      </a:lnTo>
                      <a:lnTo>
                        <a:pt x="508" y="1382"/>
                      </a:lnTo>
                      <a:lnTo>
                        <a:pt x="514" y="1378"/>
                      </a:lnTo>
                      <a:lnTo>
                        <a:pt x="518" y="1377"/>
                      </a:lnTo>
                      <a:lnTo>
                        <a:pt x="518" y="1377"/>
                      </a:lnTo>
                      <a:lnTo>
                        <a:pt x="533" y="1378"/>
                      </a:lnTo>
                      <a:lnTo>
                        <a:pt x="553" y="1380"/>
                      </a:lnTo>
                      <a:lnTo>
                        <a:pt x="578" y="1384"/>
                      </a:lnTo>
                      <a:lnTo>
                        <a:pt x="659" y="1372"/>
                      </a:lnTo>
                      <a:lnTo>
                        <a:pt x="692" y="1399"/>
                      </a:lnTo>
                      <a:lnTo>
                        <a:pt x="735" y="1376"/>
                      </a:lnTo>
                      <a:lnTo>
                        <a:pt x="772" y="1398"/>
                      </a:lnTo>
                      <a:lnTo>
                        <a:pt x="786" y="1388"/>
                      </a:lnTo>
                      <a:lnTo>
                        <a:pt x="796" y="1431"/>
                      </a:lnTo>
                      <a:lnTo>
                        <a:pt x="842" y="1434"/>
                      </a:lnTo>
                      <a:lnTo>
                        <a:pt x="836" y="1391"/>
                      </a:lnTo>
                      <a:lnTo>
                        <a:pt x="886" y="1447"/>
                      </a:lnTo>
                      <a:lnTo>
                        <a:pt x="913" y="1460"/>
                      </a:lnTo>
                      <a:lnTo>
                        <a:pt x="939" y="1453"/>
                      </a:lnTo>
                      <a:lnTo>
                        <a:pt x="979" y="1469"/>
                      </a:lnTo>
                      <a:lnTo>
                        <a:pt x="993" y="1499"/>
                      </a:lnTo>
                      <a:lnTo>
                        <a:pt x="963" y="1503"/>
                      </a:lnTo>
                      <a:lnTo>
                        <a:pt x="926" y="1493"/>
                      </a:lnTo>
                      <a:lnTo>
                        <a:pt x="886" y="1513"/>
                      </a:lnTo>
                      <a:lnTo>
                        <a:pt x="916" y="1530"/>
                      </a:lnTo>
                      <a:lnTo>
                        <a:pt x="940" y="1550"/>
                      </a:lnTo>
                      <a:lnTo>
                        <a:pt x="1020" y="154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238">
                  <a:extLst>
                    <a:ext uri="{FF2B5EF4-FFF2-40B4-BE49-F238E27FC236}">
                      <a16:creationId xmlns:a16="http://schemas.microsoft.com/office/drawing/2014/main" id="{6DE309D0-2E8F-2E4B-8CD3-80BEA1AFB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9250" y="6083300"/>
                  <a:ext cx="11113" cy="9525"/>
                </a:xfrm>
                <a:custGeom>
                  <a:avLst/>
                  <a:gdLst>
                    <a:gd name="T0" fmla="*/ 0 w 37"/>
                    <a:gd name="T1" fmla="*/ 30 h 30"/>
                    <a:gd name="T2" fmla="*/ 29 w 37"/>
                    <a:gd name="T3" fmla="*/ 28 h 30"/>
                    <a:gd name="T4" fmla="*/ 37 w 37"/>
                    <a:gd name="T5" fmla="*/ 6 h 30"/>
                    <a:gd name="T6" fmla="*/ 24 w 37"/>
                    <a:gd name="T7" fmla="*/ 0 h 30"/>
                    <a:gd name="T8" fmla="*/ 0 w 37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29" y="28"/>
                      </a:lnTo>
                      <a:lnTo>
                        <a:pt x="37" y="6"/>
                      </a:lnTo>
                      <a:lnTo>
                        <a:pt x="24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30" name="Group 345">
                <a:extLst>
                  <a:ext uri="{FF2B5EF4-FFF2-40B4-BE49-F238E27FC236}">
                    <a16:creationId xmlns:a16="http://schemas.microsoft.com/office/drawing/2014/main" id="{BEB24C5F-C263-194B-9766-120A453A43AC}"/>
                  </a:ext>
                </a:extLst>
              </p:cNvPr>
              <p:cNvGrpSpPr/>
              <p:nvPr/>
            </p:nvGrpSpPr>
            <p:grpSpPr>
              <a:xfrm>
                <a:off x="9336497" y="5461195"/>
                <a:ext cx="1437050" cy="491317"/>
                <a:chOff x="5219700" y="5402263"/>
                <a:chExt cx="1838325" cy="747712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231" name="Freeform 234">
                  <a:extLst>
                    <a:ext uri="{FF2B5EF4-FFF2-40B4-BE49-F238E27FC236}">
                      <a16:creationId xmlns:a16="http://schemas.microsoft.com/office/drawing/2014/main" id="{588FCAEA-50FD-0940-8803-8532A3E7A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92738" y="5602288"/>
                  <a:ext cx="19050" cy="11113"/>
                </a:xfrm>
                <a:custGeom>
                  <a:avLst/>
                  <a:gdLst>
                    <a:gd name="T0" fmla="*/ 59 w 59"/>
                    <a:gd name="T1" fmla="*/ 2 h 35"/>
                    <a:gd name="T2" fmla="*/ 37 w 59"/>
                    <a:gd name="T3" fmla="*/ 25 h 35"/>
                    <a:gd name="T4" fmla="*/ 10 w 59"/>
                    <a:gd name="T5" fmla="*/ 35 h 35"/>
                    <a:gd name="T6" fmla="*/ 0 w 59"/>
                    <a:gd name="T7" fmla="*/ 25 h 35"/>
                    <a:gd name="T8" fmla="*/ 0 w 59"/>
                    <a:gd name="T9" fmla="*/ 0 h 35"/>
                    <a:gd name="T10" fmla="*/ 59 w 59"/>
                    <a:gd name="T11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35">
                      <a:moveTo>
                        <a:pt x="59" y="2"/>
                      </a:moveTo>
                      <a:lnTo>
                        <a:pt x="37" y="25"/>
                      </a:lnTo>
                      <a:lnTo>
                        <a:pt x="10" y="35"/>
                      </a:lnTo>
                      <a:lnTo>
                        <a:pt x="0" y="25"/>
                      </a:lnTo>
                      <a:lnTo>
                        <a:pt x="0" y="0"/>
                      </a:lnTo>
                      <a:lnTo>
                        <a:pt x="59" y="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2" name="Freeform 235">
                  <a:extLst>
                    <a:ext uri="{FF2B5EF4-FFF2-40B4-BE49-F238E27FC236}">
                      <a16:creationId xmlns:a16="http://schemas.microsoft.com/office/drawing/2014/main" id="{C1BBB6FB-0E58-1045-9890-BBB9B54A10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00675" y="5614988"/>
                  <a:ext cx="4763" cy="7938"/>
                </a:xfrm>
                <a:custGeom>
                  <a:avLst/>
                  <a:gdLst>
                    <a:gd name="T0" fmla="*/ 17 w 17"/>
                    <a:gd name="T1" fmla="*/ 23 h 23"/>
                    <a:gd name="T2" fmla="*/ 17 w 17"/>
                    <a:gd name="T3" fmla="*/ 0 h 23"/>
                    <a:gd name="T4" fmla="*/ 0 w 17"/>
                    <a:gd name="T5" fmla="*/ 17 h 23"/>
                    <a:gd name="T6" fmla="*/ 17 w 17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23">
                      <a:moveTo>
                        <a:pt x="17" y="23"/>
                      </a:moveTo>
                      <a:lnTo>
                        <a:pt x="17" y="0"/>
                      </a:lnTo>
                      <a:lnTo>
                        <a:pt x="0" y="17"/>
                      </a:lnTo>
                      <a:lnTo>
                        <a:pt x="17" y="2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3" name="Freeform 236">
                  <a:extLst>
                    <a:ext uri="{FF2B5EF4-FFF2-40B4-BE49-F238E27FC236}">
                      <a16:creationId xmlns:a16="http://schemas.microsoft.com/office/drawing/2014/main" id="{6EE539BE-57A5-C547-A27E-77B3939418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70500" y="5407025"/>
                  <a:ext cx="1787525" cy="742950"/>
                </a:xfrm>
                <a:custGeom>
                  <a:avLst/>
                  <a:gdLst>
                    <a:gd name="T0" fmla="*/ 5556 w 5629"/>
                    <a:gd name="T1" fmla="*/ 1717 h 2342"/>
                    <a:gd name="T2" fmla="*/ 4893 w 5629"/>
                    <a:gd name="T3" fmla="*/ 1861 h 2342"/>
                    <a:gd name="T4" fmla="*/ 3818 w 5629"/>
                    <a:gd name="T5" fmla="*/ 1928 h 2342"/>
                    <a:gd name="T6" fmla="*/ 3169 w 5629"/>
                    <a:gd name="T7" fmla="*/ 2046 h 2342"/>
                    <a:gd name="T8" fmla="*/ 2965 w 5629"/>
                    <a:gd name="T9" fmla="*/ 2335 h 2342"/>
                    <a:gd name="T10" fmla="*/ 3045 w 5629"/>
                    <a:gd name="T11" fmla="*/ 2021 h 2342"/>
                    <a:gd name="T12" fmla="*/ 2689 w 5629"/>
                    <a:gd name="T13" fmla="*/ 2057 h 2342"/>
                    <a:gd name="T14" fmla="*/ 2318 w 5629"/>
                    <a:gd name="T15" fmla="*/ 2276 h 2342"/>
                    <a:gd name="T16" fmla="*/ 1838 w 5629"/>
                    <a:gd name="T17" fmla="*/ 2184 h 2342"/>
                    <a:gd name="T18" fmla="*/ 1396 w 5629"/>
                    <a:gd name="T19" fmla="*/ 2072 h 2342"/>
                    <a:gd name="T20" fmla="*/ 1248 w 5629"/>
                    <a:gd name="T21" fmla="*/ 2226 h 2342"/>
                    <a:gd name="T22" fmla="*/ 907 w 5629"/>
                    <a:gd name="T23" fmla="*/ 2160 h 2342"/>
                    <a:gd name="T24" fmla="*/ 740 w 5629"/>
                    <a:gd name="T25" fmla="*/ 2062 h 2342"/>
                    <a:gd name="T26" fmla="*/ 604 w 5629"/>
                    <a:gd name="T27" fmla="*/ 2196 h 2342"/>
                    <a:gd name="T28" fmla="*/ 596 w 5629"/>
                    <a:gd name="T29" fmla="*/ 2096 h 2342"/>
                    <a:gd name="T30" fmla="*/ 397 w 5629"/>
                    <a:gd name="T31" fmla="*/ 2124 h 2342"/>
                    <a:gd name="T32" fmla="*/ 590 w 5629"/>
                    <a:gd name="T33" fmla="*/ 2043 h 2342"/>
                    <a:gd name="T34" fmla="*/ 692 w 5629"/>
                    <a:gd name="T35" fmla="*/ 1956 h 2342"/>
                    <a:gd name="T36" fmla="*/ 459 w 5629"/>
                    <a:gd name="T37" fmla="*/ 1977 h 2342"/>
                    <a:gd name="T38" fmla="*/ 428 w 5629"/>
                    <a:gd name="T39" fmla="*/ 1928 h 2342"/>
                    <a:gd name="T40" fmla="*/ 361 w 5629"/>
                    <a:gd name="T41" fmla="*/ 1839 h 2342"/>
                    <a:gd name="T42" fmla="*/ 360 w 5629"/>
                    <a:gd name="T43" fmla="*/ 1700 h 2342"/>
                    <a:gd name="T44" fmla="*/ 165 w 5629"/>
                    <a:gd name="T45" fmla="*/ 1572 h 2342"/>
                    <a:gd name="T46" fmla="*/ 85 w 5629"/>
                    <a:gd name="T47" fmla="*/ 1480 h 2342"/>
                    <a:gd name="T48" fmla="*/ 97 w 5629"/>
                    <a:gd name="T49" fmla="*/ 1357 h 2342"/>
                    <a:gd name="T50" fmla="*/ 177 w 5629"/>
                    <a:gd name="T51" fmla="*/ 1436 h 2342"/>
                    <a:gd name="T52" fmla="*/ 334 w 5629"/>
                    <a:gd name="T53" fmla="*/ 1458 h 2342"/>
                    <a:gd name="T54" fmla="*/ 210 w 5629"/>
                    <a:gd name="T55" fmla="*/ 1320 h 2342"/>
                    <a:gd name="T56" fmla="*/ 212 w 5629"/>
                    <a:gd name="T57" fmla="*/ 1253 h 2342"/>
                    <a:gd name="T58" fmla="*/ 144 w 5629"/>
                    <a:gd name="T59" fmla="*/ 1117 h 2342"/>
                    <a:gd name="T60" fmla="*/ 266 w 5629"/>
                    <a:gd name="T61" fmla="*/ 1034 h 2342"/>
                    <a:gd name="T62" fmla="*/ 0 w 5629"/>
                    <a:gd name="T63" fmla="*/ 1073 h 2342"/>
                    <a:gd name="T64" fmla="*/ 88 w 5629"/>
                    <a:gd name="T65" fmla="*/ 813 h 2342"/>
                    <a:gd name="T66" fmla="*/ 283 w 5629"/>
                    <a:gd name="T67" fmla="*/ 682 h 2342"/>
                    <a:gd name="T68" fmla="*/ 504 w 5629"/>
                    <a:gd name="T69" fmla="*/ 699 h 2342"/>
                    <a:gd name="T70" fmla="*/ 527 w 5629"/>
                    <a:gd name="T71" fmla="*/ 679 h 2342"/>
                    <a:gd name="T72" fmla="*/ 917 w 5629"/>
                    <a:gd name="T73" fmla="*/ 686 h 2342"/>
                    <a:gd name="T74" fmla="*/ 856 w 5629"/>
                    <a:gd name="T75" fmla="*/ 593 h 2342"/>
                    <a:gd name="T76" fmla="*/ 1129 w 5629"/>
                    <a:gd name="T77" fmla="*/ 561 h 2342"/>
                    <a:gd name="T78" fmla="*/ 942 w 5629"/>
                    <a:gd name="T79" fmla="*/ 530 h 2342"/>
                    <a:gd name="T80" fmla="*/ 892 w 5629"/>
                    <a:gd name="T81" fmla="*/ 407 h 2342"/>
                    <a:gd name="T82" fmla="*/ 1175 w 5629"/>
                    <a:gd name="T83" fmla="*/ 407 h 2342"/>
                    <a:gd name="T84" fmla="*/ 1746 w 5629"/>
                    <a:gd name="T85" fmla="*/ 227 h 2342"/>
                    <a:gd name="T86" fmla="*/ 2574 w 5629"/>
                    <a:gd name="T87" fmla="*/ 60 h 2342"/>
                    <a:gd name="T88" fmla="*/ 2848 w 5629"/>
                    <a:gd name="T89" fmla="*/ 170 h 2342"/>
                    <a:gd name="T90" fmla="*/ 3133 w 5629"/>
                    <a:gd name="T91" fmla="*/ 310 h 2342"/>
                    <a:gd name="T92" fmla="*/ 3382 w 5629"/>
                    <a:gd name="T93" fmla="*/ 410 h 2342"/>
                    <a:gd name="T94" fmla="*/ 3744 w 5629"/>
                    <a:gd name="T95" fmla="*/ 433 h 2342"/>
                    <a:gd name="T96" fmla="*/ 4506 w 5629"/>
                    <a:gd name="T97" fmla="*/ 292 h 2342"/>
                    <a:gd name="T98" fmla="*/ 4943 w 5629"/>
                    <a:gd name="T99" fmla="*/ 51 h 2342"/>
                    <a:gd name="T100" fmla="*/ 5301 w 5629"/>
                    <a:gd name="T101" fmla="*/ 375 h 2342"/>
                    <a:gd name="T102" fmla="*/ 5562 w 5629"/>
                    <a:gd name="T103" fmla="*/ 829 h 2342"/>
                    <a:gd name="T104" fmla="*/ 5479 w 5629"/>
                    <a:gd name="T105" fmla="*/ 982 h 2342"/>
                    <a:gd name="T106" fmla="*/ 5508 w 5629"/>
                    <a:gd name="T107" fmla="*/ 1093 h 2342"/>
                    <a:gd name="T108" fmla="*/ 5538 w 5629"/>
                    <a:gd name="T109" fmla="*/ 1255 h 2342"/>
                    <a:gd name="T110" fmla="*/ 5528 w 5629"/>
                    <a:gd name="T111" fmla="*/ 1379 h 2342"/>
                    <a:gd name="T112" fmla="*/ 5530 w 5629"/>
                    <a:gd name="T113" fmla="*/ 1503 h 2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629" h="2342">
                      <a:moveTo>
                        <a:pt x="5530" y="1503"/>
                      </a:moveTo>
                      <a:lnTo>
                        <a:pt x="5530" y="1503"/>
                      </a:lnTo>
                      <a:lnTo>
                        <a:pt x="5533" y="1519"/>
                      </a:lnTo>
                      <a:lnTo>
                        <a:pt x="5537" y="1548"/>
                      </a:lnTo>
                      <a:lnTo>
                        <a:pt x="5546" y="1620"/>
                      </a:lnTo>
                      <a:lnTo>
                        <a:pt x="5556" y="1717"/>
                      </a:lnTo>
                      <a:lnTo>
                        <a:pt x="5431" y="1786"/>
                      </a:lnTo>
                      <a:lnTo>
                        <a:pt x="5356" y="1724"/>
                      </a:lnTo>
                      <a:lnTo>
                        <a:pt x="5249" y="1737"/>
                      </a:lnTo>
                      <a:lnTo>
                        <a:pt x="5164" y="1769"/>
                      </a:lnTo>
                      <a:lnTo>
                        <a:pt x="5077" y="1751"/>
                      </a:lnTo>
                      <a:lnTo>
                        <a:pt x="4893" y="1861"/>
                      </a:lnTo>
                      <a:lnTo>
                        <a:pt x="4821" y="1797"/>
                      </a:lnTo>
                      <a:lnTo>
                        <a:pt x="4676" y="1842"/>
                      </a:lnTo>
                      <a:lnTo>
                        <a:pt x="4466" y="1870"/>
                      </a:lnTo>
                      <a:lnTo>
                        <a:pt x="4116" y="2018"/>
                      </a:lnTo>
                      <a:lnTo>
                        <a:pt x="3980" y="2051"/>
                      </a:lnTo>
                      <a:lnTo>
                        <a:pt x="3818" y="1928"/>
                      </a:lnTo>
                      <a:lnTo>
                        <a:pt x="3687" y="1922"/>
                      </a:lnTo>
                      <a:lnTo>
                        <a:pt x="3446" y="2020"/>
                      </a:lnTo>
                      <a:lnTo>
                        <a:pt x="3360" y="2012"/>
                      </a:lnTo>
                      <a:lnTo>
                        <a:pt x="3287" y="1930"/>
                      </a:lnTo>
                      <a:lnTo>
                        <a:pt x="3245" y="1963"/>
                      </a:lnTo>
                      <a:lnTo>
                        <a:pt x="3169" y="2046"/>
                      </a:lnTo>
                      <a:lnTo>
                        <a:pt x="3173" y="2162"/>
                      </a:lnTo>
                      <a:lnTo>
                        <a:pt x="3097" y="2222"/>
                      </a:lnTo>
                      <a:lnTo>
                        <a:pt x="3091" y="2303"/>
                      </a:lnTo>
                      <a:lnTo>
                        <a:pt x="3034" y="2313"/>
                      </a:lnTo>
                      <a:lnTo>
                        <a:pt x="3012" y="2342"/>
                      </a:lnTo>
                      <a:lnTo>
                        <a:pt x="2965" y="2335"/>
                      </a:lnTo>
                      <a:lnTo>
                        <a:pt x="2977" y="2310"/>
                      </a:lnTo>
                      <a:lnTo>
                        <a:pt x="2954" y="2274"/>
                      </a:lnTo>
                      <a:lnTo>
                        <a:pt x="2931" y="2231"/>
                      </a:lnTo>
                      <a:lnTo>
                        <a:pt x="2953" y="2154"/>
                      </a:lnTo>
                      <a:lnTo>
                        <a:pt x="3042" y="2081"/>
                      </a:lnTo>
                      <a:lnTo>
                        <a:pt x="3045" y="2021"/>
                      </a:lnTo>
                      <a:lnTo>
                        <a:pt x="2989" y="1982"/>
                      </a:lnTo>
                      <a:lnTo>
                        <a:pt x="2918" y="2032"/>
                      </a:lnTo>
                      <a:lnTo>
                        <a:pt x="2889" y="2082"/>
                      </a:lnTo>
                      <a:lnTo>
                        <a:pt x="2853" y="2115"/>
                      </a:lnTo>
                      <a:lnTo>
                        <a:pt x="2736" y="2107"/>
                      </a:lnTo>
                      <a:lnTo>
                        <a:pt x="2689" y="2057"/>
                      </a:lnTo>
                      <a:lnTo>
                        <a:pt x="2585" y="2032"/>
                      </a:lnTo>
                      <a:lnTo>
                        <a:pt x="2516" y="2089"/>
                      </a:lnTo>
                      <a:lnTo>
                        <a:pt x="2449" y="2122"/>
                      </a:lnTo>
                      <a:lnTo>
                        <a:pt x="2417" y="2202"/>
                      </a:lnTo>
                      <a:lnTo>
                        <a:pt x="2350" y="2219"/>
                      </a:lnTo>
                      <a:lnTo>
                        <a:pt x="2318" y="2276"/>
                      </a:lnTo>
                      <a:lnTo>
                        <a:pt x="2174" y="2287"/>
                      </a:lnTo>
                      <a:lnTo>
                        <a:pt x="2108" y="2281"/>
                      </a:lnTo>
                      <a:lnTo>
                        <a:pt x="2068" y="2308"/>
                      </a:lnTo>
                      <a:lnTo>
                        <a:pt x="1998" y="2333"/>
                      </a:lnTo>
                      <a:lnTo>
                        <a:pt x="1911" y="2280"/>
                      </a:lnTo>
                      <a:lnTo>
                        <a:pt x="1838" y="2184"/>
                      </a:lnTo>
                      <a:lnTo>
                        <a:pt x="1766" y="2152"/>
                      </a:lnTo>
                      <a:lnTo>
                        <a:pt x="1703" y="2099"/>
                      </a:lnTo>
                      <a:lnTo>
                        <a:pt x="1646" y="2086"/>
                      </a:lnTo>
                      <a:lnTo>
                        <a:pt x="1569" y="2041"/>
                      </a:lnTo>
                      <a:lnTo>
                        <a:pt x="1449" y="2032"/>
                      </a:lnTo>
                      <a:lnTo>
                        <a:pt x="1396" y="2072"/>
                      </a:lnTo>
                      <a:lnTo>
                        <a:pt x="1383" y="2129"/>
                      </a:lnTo>
                      <a:lnTo>
                        <a:pt x="1381" y="2172"/>
                      </a:lnTo>
                      <a:lnTo>
                        <a:pt x="1308" y="2249"/>
                      </a:lnTo>
                      <a:lnTo>
                        <a:pt x="1265" y="2249"/>
                      </a:lnTo>
                      <a:lnTo>
                        <a:pt x="1267" y="2226"/>
                      </a:lnTo>
                      <a:lnTo>
                        <a:pt x="1248" y="2226"/>
                      </a:lnTo>
                      <a:lnTo>
                        <a:pt x="1228" y="2273"/>
                      </a:lnTo>
                      <a:lnTo>
                        <a:pt x="1188" y="2289"/>
                      </a:lnTo>
                      <a:lnTo>
                        <a:pt x="1131" y="2307"/>
                      </a:lnTo>
                      <a:lnTo>
                        <a:pt x="1052" y="2295"/>
                      </a:lnTo>
                      <a:lnTo>
                        <a:pt x="987" y="2248"/>
                      </a:lnTo>
                      <a:lnTo>
                        <a:pt x="907" y="2160"/>
                      </a:lnTo>
                      <a:lnTo>
                        <a:pt x="899" y="2100"/>
                      </a:lnTo>
                      <a:lnTo>
                        <a:pt x="846" y="2084"/>
                      </a:lnTo>
                      <a:lnTo>
                        <a:pt x="860" y="2140"/>
                      </a:lnTo>
                      <a:lnTo>
                        <a:pt x="803" y="2144"/>
                      </a:lnTo>
                      <a:lnTo>
                        <a:pt x="763" y="2104"/>
                      </a:lnTo>
                      <a:lnTo>
                        <a:pt x="740" y="2062"/>
                      </a:lnTo>
                      <a:lnTo>
                        <a:pt x="717" y="2065"/>
                      </a:lnTo>
                      <a:lnTo>
                        <a:pt x="680" y="2042"/>
                      </a:lnTo>
                      <a:lnTo>
                        <a:pt x="653" y="2079"/>
                      </a:lnTo>
                      <a:lnTo>
                        <a:pt x="663" y="2132"/>
                      </a:lnTo>
                      <a:lnTo>
                        <a:pt x="624" y="2176"/>
                      </a:lnTo>
                      <a:lnTo>
                        <a:pt x="604" y="2196"/>
                      </a:lnTo>
                      <a:lnTo>
                        <a:pt x="584" y="2192"/>
                      </a:lnTo>
                      <a:lnTo>
                        <a:pt x="611" y="2156"/>
                      </a:lnTo>
                      <a:lnTo>
                        <a:pt x="594" y="2149"/>
                      </a:lnTo>
                      <a:lnTo>
                        <a:pt x="567" y="2169"/>
                      </a:lnTo>
                      <a:lnTo>
                        <a:pt x="567" y="2127"/>
                      </a:lnTo>
                      <a:lnTo>
                        <a:pt x="596" y="2096"/>
                      </a:lnTo>
                      <a:lnTo>
                        <a:pt x="586" y="2090"/>
                      </a:lnTo>
                      <a:lnTo>
                        <a:pt x="526" y="2093"/>
                      </a:lnTo>
                      <a:lnTo>
                        <a:pt x="480" y="2130"/>
                      </a:lnTo>
                      <a:lnTo>
                        <a:pt x="430" y="2118"/>
                      </a:lnTo>
                      <a:lnTo>
                        <a:pt x="413" y="2134"/>
                      </a:lnTo>
                      <a:lnTo>
                        <a:pt x="397" y="2124"/>
                      </a:lnTo>
                      <a:lnTo>
                        <a:pt x="397" y="2098"/>
                      </a:lnTo>
                      <a:lnTo>
                        <a:pt x="429" y="2071"/>
                      </a:lnTo>
                      <a:lnTo>
                        <a:pt x="476" y="2068"/>
                      </a:lnTo>
                      <a:lnTo>
                        <a:pt x="519" y="2070"/>
                      </a:lnTo>
                      <a:lnTo>
                        <a:pt x="573" y="2076"/>
                      </a:lnTo>
                      <a:lnTo>
                        <a:pt x="590" y="2043"/>
                      </a:lnTo>
                      <a:lnTo>
                        <a:pt x="573" y="2013"/>
                      </a:lnTo>
                      <a:lnTo>
                        <a:pt x="595" y="1996"/>
                      </a:lnTo>
                      <a:lnTo>
                        <a:pt x="619" y="2010"/>
                      </a:lnTo>
                      <a:lnTo>
                        <a:pt x="645" y="1983"/>
                      </a:lnTo>
                      <a:lnTo>
                        <a:pt x="695" y="1966"/>
                      </a:lnTo>
                      <a:lnTo>
                        <a:pt x="692" y="1956"/>
                      </a:lnTo>
                      <a:lnTo>
                        <a:pt x="595" y="1959"/>
                      </a:lnTo>
                      <a:lnTo>
                        <a:pt x="555" y="1957"/>
                      </a:lnTo>
                      <a:lnTo>
                        <a:pt x="528" y="1987"/>
                      </a:lnTo>
                      <a:lnTo>
                        <a:pt x="516" y="1991"/>
                      </a:lnTo>
                      <a:lnTo>
                        <a:pt x="489" y="1991"/>
                      </a:lnTo>
                      <a:lnTo>
                        <a:pt x="459" y="1977"/>
                      </a:lnTo>
                      <a:lnTo>
                        <a:pt x="429" y="1982"/>
                      </a:lnTo>
                      <a:lnTo>
                        <a:pt x="396" y="2022"/>
                      </a:lnTo>
                      <a:lnTo>
                        <a:pt x="372" y="2012"/>
                      </a:lnTo>
                      <a:lnTo>
                        <a:pt x="359" y="1968"/>
                      </a:lnTo>
                      <a:lnTo>
                        <a:pt x="374" y="1935"/>
                      </a:lnTo>
                      <a:lnTo>
                        <a:pt x="428" y="1928"/>
                      </a:lnTo>
                      <a:lnTo>
                        <a:pt x="445" y="1925"/>
                      </a:lnTo>
                      <a:lnTo>
                        <a:pt x="445" y="1898"/>
                      </a:lnTo>
                      <a:lnTo>
                        <a:pt x="448" y="1868"/>
                      </a:lnTo>
                      <a:lnTo>
                        <a:pt x="415" y="1868"/>
                      </a:lnTo>
                      <a:lnTo>
                        <a:pt x="398" y="1873"/>
                      </a:lnTo>
                      <a:lnTo>
                        <a:pt x="361" y="1839"/>
                      </a:lnTo>
                      <a:lnTo>
                        <a:pt x="358" y="1809"/>
                      </a:lnTo>
                      <a:lnTo>
                        <a:pt x="347" y="1780"/>
                      </a:lnTo>
                      <a:lnTo>
                        <a:pt x="300" y="1740"/>
                      </a:lnTo>
                      <a:lnTo>
                        <a:pt x="317" y="1723"/>
                      </a:lnTo>
                      <a:lnTo>
                        <a:pt x="343" y="1737"/>
                      </a:lnTo>
                      <a:lnTo>
                        <a:pt x="360" y="1700"/>
                      </a:lnTo>
                      <a:lnTo>
                        <a:pt x="346" y="1656"/>
                      </a:lnTo>
                      <a:lnTo>
                        <a:pt x="325" y="1634"/>
                      </a:lnTo>
                      <a:lnTo>
                        <a:pt x="272" y="1604"/>
                      </a:lnTo>
                      <a:lnTo>
                        <a:pt x="218" y="1525"/>
                      </a:lnTo>
                      <a:lnTo>
                        <a:pt x="178" y="1526"/>
                      </a:lnTo>
                      <a:lnTo>
                        <a:pt x="165" y="1572"/>
                      </a:lnTo>
                      <a:lnTo>
                        <a:pt x="142" y="1563"/>
                      </a:lnTo>
                      <a:lnTo>
                        <a:pt x="95" y="1519"/>
                      </a:lnTo>
                      <a:lnTo>
                        <a:pt x="48" y="1507"/>
                      </a:lnTo>
                      <a:lnTo>
                        <a:pt x="64" y="1454"/>
                      </a:lnTo>
                      <a:lnTo>
                        <a:pt x="90" y="1460"/>
                      </a:lnTo>
                      <a:lnTo>
                        <a:pt x="85" y="1480"/>
                      </a:lnTo>
                      <a:lnTo>
                        <a:pt x="101" y="1486"/>
                      </a:lnTo>
                      <a:lnTo>
                        <a:pt x="130" y="1452"/>
                      </a:lnTo>
                      <a:lnTo>
                        <a:pt x="114" y="1430"/>
                      </a:lnTo>
                      <a:lnTo>
                        <a:pt x="87" y="1417"/>
                      </a:lnTo>
                      <a:lnTo>
                        <a:pt x="74" y="1363"/>
                      </a:lnTo>
                      <a:lnTo>
                        <a:pt x="97" y="1357"/>
                      </a:lnTo>
                      <a:lnTo>
                        <a:pt x="133" y="1367"/>
                      </a:lnTo>
                      <a:lnTo>
                        <a:pt x="144" y="1403"/>
                      </a:lnTo>
                      <a:lnTo>
                        <a:pt x="140" y="1436"/>
                      </a:lnTo>
                      <a:lnTo>
                        <a:pt x="154" y="1463"/>
                      </a:lnTo>
                      <a:lnTo>
                        <a:pt x="187" y="1473"/>
                      </a:lnTo>
                      <a:lnTo>
                        <a:pt x="177" y="1436"/>
                      </a:lnTo>
                      <a:lnTo>
                        <a:pt x="184" y="1419"/>
                      </a:lnTo>
                      <a:lnTo>
                        <a:pt x="197" y="1429"/>
                      </a:lnTo>
                      <a:lnTo>
                        <a:pt x="201" y="1473"/>
                      </a:lnTo>
                      <a:lnTo>
                        <a:pt x="237" y="1451"/>
                      </a:lnTo>
                      <a:lnTo>
                        <a:pt x="281" y="1458"/>
                      </a:lnTo>
                      <a:lnTo>
                        <a:pt x="334" y="1458"/>
                      </a:lnTo>
                      <a:lnTo>
                        <a:pt x="314" y="1431"/>
                      </a:lnTo>
                      <a:lnTo>
                        <a:pt x="268" y="1428"/>
                      </a:lnTo>
                      <a:lnTo>
                        <a:pt x="244" y="1426"/>
                      </a:lnTo>
                      <a:lnTo>
                        <a:pt x="224" y="1402"/>
                      </a:lnTo>
                      <a:lnTo>
                        <a:pt x="190" y="1347"/>
                      </a:lnTo>
                      <a:lnTo>
                        <a:pt x="210" y="1320"/>
                      </a:lnTo>
                      <a:lnTo>
                        <a:pt x="233" y="1332"/>
                      </a:lnTo>
                      <a:lnTo>
                        <a:pt x="266" y="1292"/>
                      </a:lnTo>
                      <a:lnTo>
                        <a:pt x="279" y="1259"/>
                      </a:lnTo>
                      <a:lnTo>
                        <a:pt x="269" y="1246"/>
                      </a:lnTo>
                      <a:lnTo>
                        <a:pt x="225" y="1266"/>
                      </a:lnTo>
                      <a:lnTo>
                        <a:pt x="212" y="1253"/>
                      </a:lnTo>
                      <a:lnTo>
                        <a:pt x="208" y="1206"/>
                      </a:lnTo>
                      <a:lnTo>
                        <a:pt x="229" y="1183"/>
                      </a:lnTo>
                      <a:lnTo>
                        <a:pt x="208" y="1161"/>
                      </a:lnTo>
                      <a:lnTo>
                        <a:pt x="175" y="1141"/>
                      </a:lnTo>
                      <a:lnTo>
                        <a:pt x="164" y="1117"/>
                      </a:lnTo>
                      <a:lnTo>
                        <a:pt x="144" y="1117"/>
                      </a:lnTo>
                      <a:lnTo>
                        <a:pt x="144" y="1088"/>
                      </a:lnTo>
                      <a:lnTo>
                        <a:pt x="167" y="1090"/>
                      </a:lnTo>
                      <a:lnTo>
                        <a:pt x="214" y="1077"/>
                      </a:lnTo>
                      <a:lnTo>
                        <a:pt x="214" y="1064"/>
                      </a:lnTo>
                      <a:lnTo>
                        <a:pt x="251" y="1060"/>
                      </a:lnTo>
                      <a:lnTo>
                        <a:pt x="266" y="1034"/>
                      </a:lnTo>
                      <a:lnTo>
                        <a:pt x="256" y="1003"/>
                      </a:lnTo>
                      <a:lnTo>
                        <a:pt x="171" y="1031"/>
                      </a:lnTo>
                      <a:lnTo>
                        <a:pt x="130" y="1031"/>
                      </a:lnTo>
                      <a:lnTo>
                        <a:pt x="84" y="1028"/>
                      </a:lnTo>
                      <a:lnTo>
                        <a:pt x="47" y="1071"/>
                      </a:lnTo>
                      <a:lnTo>
                        <a:pt x="0" y="1073"/>
                      </a:lnTo>
                      <a:lnTo>
                        <a:pt x="3" y="1032"/>
                      </a:lnTo>
                      <a:lnTo>
                        <a:pt x="17" y="1009"/>
                      </a:lnTo>
                      <a:lnTo>
                        <a:pt x="20" y="966"/>
                      </a:lnTo>
                      <a:lnTo>
                        <a:pt x="6" y="923"/>
                      </a:lnTo>
                      <a:lnTo>
                        <a:pt x="29" y="863"/>
                      </a:lnTo>
                      <a:lnTo>
                        <a:pt x="88" y="813"/>
                      </a:lnTo>
                      <a:lnTo>
                        <a:pt x="91" y="790"/>
                      </a:lnTo>
                      <a:lnTo>
                        <a:pt x="120" y="753"/>
                      </a:lnTo>
                      <a:lnTo>
                        <a:pt x="164" y="743"/>
                      </a:lnTo>
                      <a:lnTo>
                        <a:pt x="201" y="696"/>
                      </a:lnTo>
                      <a:lnTo>
                        <a:pt x="244" y="688"/>
                      </a:lnTo>
                      <a:lnTo>
                        <a:pt x="283" y="682"/>
                      </a:lnTo>
                      <a:lnTo>
                        <a:pt x="307" y="658"/>
                      </a:lnTo>
                      <a:lnTo>
                        <a:pt x="357" y="668"/>
                      </a:lnTo>
                      <a:lnTo>
                        <a:pt x="377" y="710"/>
                      </a:lnTo>
                      <a:lnTo>
                        <a:pt x="403" y="727"/>
                      </a:lnTo>
                      <a:lnTo>
                        <a:pt x="477" y="726"/>
                      </a:lnTo>
                      <a:lnTo>
                        <a:pt x="504" y="699"/>
                      </a:lnTo>
                      <a:lnTo>
                        <a:pt x="450" y="667"/>
                      </a:lnTo>
                      <a:lnTo>
                        <a:pt x="454" y="647"/>
                      </a:lnTo>
                      <a:lnTo>
                        <a:pt x="503" y="639"/>
                      </a:lnTo>
                      <a:lnTo>
                        <a:pt x="563" y="646"/>
                      </a:lnTo>
                      <a:lnTo>
                        <a:pt x="561" y="673"/>
                      </a:lnTo>
                      <a:lnTo>
                        <a:pt x="527" y="679"/>
                      </a:lnTo>
                      <a:lnTo>
                        <a:pt x="604" y="718"/>
                      </a:lnTo>
                      <a:lnTo>
                        <a:pt x="684" y="712"/>
                      </a:lnTo>
                      <a:lnTo>
                        <a:pt x="780" y="684"/>
                      </a:lnTo>
                      <a:lnTo>
                        <a:pt x="850" y="676"/>
                      </a:lnTo>
                      <a:lnTo>
                        <a:pt x="880" y="686"/>
                      </a:lnTo>
                      <a:lnTo>
                        <a:pt x="917" y="686"/>
                      </a:lnTo>
                      <a:lnTo>
                        <a:pt x="916" y="646"/>
                      </a:lnTo>
                      <a:lnTo>
                        <a:pt x="899" y="636"/>
                      </a:lnTo>
                      <a:lnTo>
                        <a:pt x="854" y="650"/>
                      </a:lnTo>
                      <a:lnTo>
                        <a:pt x="830" y="637"/>
                      </a:lnTo>
                      <a:lnTo>
                        <a:pt x="800" y="617"/>
                      </a:lnTo>
                      <a:lnTo>
                        <a:pt x="856" y="593"/>
                      </a:lnTo>
                      <a:lnTo>
                        <a:pt x="866" y="577"/>
                      </a:lnTo>
                      <a:lnTo>
                        <a:pt x="953" y="579"/>
                      </a:lnTo>
                      <a:lnTo>
                        <a:pt x="990" y="576"/>
                      </a:lnTo>
                      <a:lnTo>
                        <a:pt x="998" y="556"/>
                      </a:lnTo>
                      <a:lnTo>
                        <a:pt x="1059" y="558"/>
                      </a:lnTo>
                      <a:lnTo>
                        <a:pt x="1129" y="561"/>
                      </a:lnTo>
                      <a:lnTo>
                        <a:pt x="1105" y="544"/>
                      </a:lnTo>
                      <a:lnTo>
                        <a:pt x="1059" y="539"/>
                      </a:lnTo>
                      <a:lnTo>
                        <a:pt x="1015" y="539"/>
                      </a:lnTo>
                      <a:lnTo>
                        <a:pt x="998" y="556"/>
                      </a:lnTo>
                      <a:lnTo>
                        <a:pt x="958" y="546"/>
                      </a:lnTo>
                      <a:lnTo>
                        <a:pt x="942" y="530"/>
                      </a:lnTo>
                      <a:lnTo>
                        <a:pt x="945" y="497"/>
                      </a:lnTo>
                      <a:lnTo>
                        <a:pt x="915" y="483"/>
                      </a:lnTo>
                      <a:lnTo>
                        <a:pt x="888" y="460"/>
                      </a:lnTo>
                      <a:lnTo>
                        <a:pt x="895" y="451"/>
                      </a:lnTo>
                      <a:lnTo>
                        <a:pt x="878" y="438"/>
                      </a:lnTo>
                      <a:lnTo>
                        <a:pt x="892" y="407"/>
                      </a:lnTo>
                      <a:lnTo>
                        <a:pt x="904" y="371"/>
                      </a:lnTo>
                      <a:lnTo>
                        <a:pt x="957" y="364"/>
                      </a:lnTo>
                      <a:lnTo>
                        <a:pt x="1004" y="396"/>
                      </a:lnTo>
                      <a:lnTo>
                        <a:pt x="1041" y="383"/>
                      </a:lnTo>
                      <a:lnTo>
                        <a:pt x="1108" y="402"/>
                      </a:lnTo>
                      <a:lnTo>
                        <a:pt x="1175" y="407"/>
                      </a:lnTo>
                      <a:lnTo>
                        <a:pt x="1290" y="371"/>
                      </a:lnTo>
                      <a:lnTo>
                        <a:pt x="1411" y="406"/>
                      </a:lnTo>
                      <a:lnTo>
                        <a:pt x="1464" y="402"/>
                      </a:lnTo>
                      <a:lnTo>
                        <a:pt x="1554" y="391"/>
                      </a:lnTo>
                      <a:lnTo>
                        <a:pt x="1577" y="322"/>
                      </a:lnTo>
                      <a:lnTo>
                        <a:pt x="1746" y="227"/>
                      </a:lnTo>
                      <a:lnTo>
                        <a:pt x="1921" y="126"/>
                      </a:lnTo>
                      <a:lnTo>
                        <a:pt x="2021" y="101"/>
                      </a:lnTo>
                      <a:lnTo>
                        <a:pt x="2110" y="58"/>
                      </a:lnTo>
                      <a:lnTo>
                        <a:pt x="2144" y="31"/>
                      </a:lnTo>
                      <a:lnTo>
                        <a:pt x="2400" y="39"/>
                      </a:lnTo>
                      <a:lnTo>
                        <a:pt x="2574" y="60"/>
                      </a:lnTo>
                      <a:lnTo>
                        <a:pt x="2631" y="46"/>
                      </a:lnTo>
                      <a:lnTo>
                        <a:pt x="2667" y="6"/>
                      </a:lnTo>
                      <a:lnTo>
                        <a:pt x="2707" y="0"/>
                      </a:lnTo>
                      <a:lnTo>
                        <a:pt x="2755" y="121"/>
                      </a:lnTo>
                      <a:lnTo>
                        <a:pt x="2808" y="134"/>
                      </a:lnTo>
                      <a:lnTo>
                        <a:pt x="2848" y="170"/>
                      </a:lnTo>
                      <a:lnTo>
                        <a:pt x="2905" y="180"/>
                      </a:lnTo>
                      <a:lnTo>
                        <a:pt x="2975" y="146"/>
                      </a:lnTo>
                      <a:lnTo>
                        <a:pt x="2999" y="156"/>
                      </a:lnTo>
                      <a:lnTo>
                        <a:pt x="3029" y="179"/>
                      </a:lnTo>
                      <a:lnTo>
                        <a:pt x="3080" y="295"/>
                      </a:lnTo>
                      <a:lnTo>
                        <a:pt x="3133" y="310"/>
                      </a:lnTo>
                      <a:lnTo>
                        <a:pt x="3159" y="297"/>
                      </a:lnTo>
                      <a:lnTo>
                        <a:pt x="3185" y="295"/>
                      </a:lnTo>
                      <a:lnTo>
                        <a:pt x="3218" y="325"/>
                      </a:lnTo>
                      <a:lnTo>
                        <a:pt x="3250" y="345"/>
                      </a:lnTo>
                      <a:lnTo>
                        <a:pt x="3326" y="364"/>
                      </a:lnTo>
                      <a:lnTo>
                        <a:pt x="3382" y="410"/>
                      </a:lnTo>
                      <a:lnTo>
                        <a:pt x="3415" y="427"/>
                      </a:lnTo>
                      <a:lnTo>
                        <a:pt x="3422" y="396"/>
                      </a:lnTo>
                      <a:lnTo>
                        <a:pt x="3448" y="396"/>
                      </a:lnTo>
                      <a:lnTo>
                        <a:pt x="3536" y="444"/>
                      </a:lnTo>
                      <a:lnTo>
                        <a:pt x="3627" y="474"/>
                      </a:lnTo>
                      <a:lnTo>
                        <a:pt x="3744" y="433"/>
                      </a:lnTo>
                      <a:lnTo>
                        <a:pt x="3950" y="390"/>
                      </a:lnTo>
                      <a:lnTo>
                        <a:pt x="4182" y="425"/>
                      </a:lnTo>
                      <a:lnTo>
                        <a:pt x="4253" y="431"/>
                      </a:lnTo>
                      <a:lnTo>
                        <a:pt x="4400" y="339"/>
                      </a:lnTo>
                      <a:lnTo>
                        <a:pt x="4449" y="332"/>
                      </a:lnTo>
                      <a:lnTo>
                        <a:pt x="4506" y="292"/>
                      </a:lnTo>
                      <a:lnTo>
                        <a:pt x="4671" y="101"/>
                      </a:lnTo>
                      <a:lnTo>
                        <a:pt x="4703" y="119"/>
                      </a:lnTo>
                      <a:lnTo>
                        <a:pt x="4796" y="97"/>
                      </a:lnTo>
                      <a:lnTo>
                        <a:pt x="4849" y="95"/>
                      </a:lnTo>
                      <a:lnTo>
                        <a:pt x="4885" y="42"/>
                      </a:lnTo>
                      <a:lnTo>
                        <a:pt x="4943" y="51"/>
                      </a:lnTo>
                      <a:lnTo>
                        <a:pt x="4992" y="139"/>
                      </a:lnTo>
                      <a:lnTo>
                        <a:pt x="5050" y="169"/>
                      </a:lnTo>
                      <a:lnTo>
                        <a:pt x="5072" y="209"/>
                      </a:lnTo>
                      <a:lnTo>
                        <a:pt x="5118" y="261"/>
                      </a:lnTo>
                      <a:lnTo>
                        <a:pt x="5216" y="314"/>
                      </a:lnTo>
                      <a:lnTo>
                        <a:pt x="5301" y="375"/>
                      </a:lnTo>
                      <a:lnTo>
                        <a:pt x="5311" y="508"/>
                      </a:lnTo>
                      <a:lnTo>
                        <a:pt x="5285" y="588"/>
                      </a:lnTo>
                      <a:lnTo>
                        <a:pt x="5326" y="721"/>
                      </a:lnTo>
                      <a:lnTo>
                        <a:pt x="5420" y="746"/>
                      </a:lnTo>
                      <a:lnTo>
                        <a:pt x="5503" y="714"/>
                      </a:lnTo>
                      <a:lnTo>
                        <a:pt x="5562" y="829"/>
                      </a:lnTo>
                      <a:lnTo>
                        <a:pt x="5629" y="859"/>
                      </a:lnTo>
                      <a:lnTo>
                        <a:pt x="5467" y="891"/>
                      </a:lnTo>
                      <a:lnTo>
                        <a:pt x="5467" y="891"/>
                      </a:lnTo>
                      <a:lnTo>
                        <a:pt x="5469" y="910"/>
                      </a:lnTo>
                      <a:lnTo>
                        <a:pt x="5476" y="956"/>
                      </a:lnTo>
                      <a:lnTo>
                        <a:pt x="5479" y="982"/>
                      </a:lnTo>
                      <a:lnTo>
                        <a:pt x="5484" y="1008"/>
                      </a:lnTo>
                      <a:lnTo>
                        <a:pt x="5489" y="1030"/>
                      </a:lnTo>
                      <a:lnTo>
                        <a:pt x="5494" y="1047"/>
                      </a:lnTo>
                      <a:lnTo>
                        <a:pt x="5494" y="1047"/>
                      </a:lnTo>
                      <a:lnTo>
                        <a:pt x="5501" y="1066"/>
                      </a:lnTo>
                      <a:lnTo>
                        <a:pt x="5508" y="1093"/>
                      </a:lnTo>
                      <a:lnTo>
                        <a:pt x="5517" y="1125"/>
                      </a:lnTo>
                      <a:lnTo>
                        <a:pt x="5523" y="1159"/>
                      </a:lnTo>
                      <a:lnTo>
                        <a:pt x="5530" y="1193"/>
                      </a:lnTo>
                      <a:lnTo>
                        <a:pt x="5536" y="1223"/>
                      </a:lnTo>
                      <a:lnTo>
                        <a:pt x="5538" y="1246"/>
                      </a:lnTo>
                      <a:lnTo>
                        <a:pt x="5538" y="1255"/>
                      </a:lnTo>
                      <a:lnTo>
                        <a:pt x="5537" y="1261"/>
                      </a:lnTo>
                      <a:lnTo>
                        <a:pt x="5537" y="1261"/>
                      </a:lnTo>
                      <a:lnTo>
                        <a:pt x="5535" y="1276"/>
                      </a:lnTo>
                      <a:lnTo>
                        <a:pt x="5532" y="1303"/>
                      </a:lnTo>
                      <a:lnTo>
                        <a:pt x="5530" y="1339"/>
                      </a:lnTo>
                      <a:lnTo>
                        <a:pt x="5528" y="1379"/>
                      </a:lnTo>
                      <a:lnTo>
                        <a:pt x="5528" y="1419"/>
                      </a:lnTo>
                      <a:lnTo>
                        <a:pt x="5527" y="1456"/>
                      </a:lnTo>
                      <a:lnTo>
                        <a:pt x="5528" y="1485"/>
                      </a:lnTo>
                      <a:lnTo>
                        <a:pt x="5529" y="1495"/>
                      </a:lnTo>
                      <a:lnTo>
                        <a:pt x="5530" y="1503"/>
                      </a:lnTo>
                      <a:lnTo>
                        <a:pt x="5530" y="150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4" name="Freeform 237">
                  <a:extLst>
                    <a:ext uri="{FF2B5EF4-FFF2-40B4-BE49-F238E27FC236}">
                      <a16:creationId xmlns:a16="http://schemas.microsoft.com/office/drawing/2014/main" id="{74CB3EC1-4B11-8245-A99B-329442987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4150" y="5402263"/>
                  <a:ext cx="292100" cy="261938"/>
                </a:xfrm>
                <a:custGeom>
                  <a:avLst/>
                  <a:gdLst>
                    <a:gd name="T0" fmla="*/ 75 w 920"/>
                    <a:gd name="T1" fmla="*/ 640 h 823"/>
                    <a:gd name="T2" fmla="*/ 131 w 920"/>
                    <a:gd name="T3" fmla="*/ 606 h 823"/>
                    <a:gd name="T4" fmla="*/ 201 w 920"/>
                    <a:gd name="T5" fmla="*/ 590 h 823"/>
                    <a:gd name="T6" fmla="*/ 234 w 920"/>
                    <a:gd name="T7" fmla="*/ 579 h 823"/>
                    <a:gd name="T8" fmla="*/ 234 w 920"/>
                    <a:gd name="T9" fmla="*/ 609 h 823"/>
                    <a:gd name="T10" fmla="*/ 208 w 920"/>
                    <a:gd name="T11" fmla="*/ 619 h 823"/>
                    <a:gd name="T12" fmla="*/ 138 w 920"/>
                    <a:gd name="T13" fmla="*/ 663 h 823"/>
                    <a:gd name="T14" fmla="*/ 78 w 920"/>
                    <a:gd name="T15" fmla="*/ 703 h 823"/>
                    <a:gd name="T16" fmla="*/ 41 w 920"/>
                    <a:gd name="T17" fmla="*/ 720 h 823"/>
                    <a:gd name="T18" fmla="*/ 23 w 920"/>
                    <a:gd name="T19" fmla="*/ 747 h 823"/>
                    <a:gd name="T20" fmla="*/ 46 w 920"/>
                    <a:gd name="T21" fmla="*/ 770 h 823"/>
                    <a:gd name="T22" fmla="*/ 39 w 920"/>
                    <a:gd name="T23" fmla="*/ 799 h 823"/>
                    <a:gd name="T24" fmla="*/ 26 w 920"/>
                    <a:gd name="T25" fmla="*/ 819 h 823"/>
                    <a:gd name="T26" fmla="*/ 36 w 920"/>
                    <a:gd name="T27" fmla="*/ 823 h 823"/>
                    <a:gd name="T28" fmla="*/ 96 w 920"/>
                    <a:gd name="T29" fmla="*/ 793 h 823"/>
                    <a:gd name="T30" fmla="*/ 96 w 920"/>
                    <a:gd name="T31" fmla="*/ 762 h 823"/>
                    <a:gd name="T32" fmla="*/ 152 w 920"/>
                    <a:gd name="T33" fmla="*/ 716 h 823"/>
                    <a:gd name="T34" fmla="*/ 201 w 920"/>
                    <a:gd name="T35" fmla="*/ 659 h 823"/>
                    <a:gd name="T36" fmla="*/ 291 w 920"/>
                    <a:gd name="T37" fmla="*/ 615 h 823"/>
                    <a:gd name="T38" fmla="*/ 370 w 920"/>
                    <a:gd name="T39" fmla="*/ 571 h 823"/>
                    <a:gd name="T40" fmla="*/ 404 w 920"/>
                    <a:gd name="T41" fmla="*/ 534 h 823"/>
                    <a:gd name="T42" fmla="*/ 433 w 920"/>
                    <a:gd name="T43" fmla="*/ 464 h 823"/>
                    <a:gd name="T44" fmla="*/ 476 w 920"/>
                    <a:gd name="T45" fmla="*/ 451 h 823"/>
                    <a:gd name="T46" fmla="*/ 553 w 920"/>
                    <a:gd name="T47" fmla="*/ 469 h 823"/>
                    <a:gd name="T48" fmla="*/ 632 w 920"/>
                    <a:gd name="T49" fmla="*/ 443 h 823"/>
                    <a:gd name="T50" fmla="*/ 672 w 920"/>
                    <a:gd name="T51" fmla="*/ 446 h 823"/>
                    <a:gd name="T52" fmla="*/ 749 w 920"/>
                    <a:gd name="T53" fmla="*/ 458 h 823"/>
                    <a:gd name="T54" fmla="*/ 806 w 920"/>
                    <a:gd name="T55" fmla="*/ 461 h 823"/>
                    <a:gd name="T56" fmla="*/ 836 w 920"/>
                    <a:gd name="T57" fmla="*/ 464 h 823"/>
                    <a:gd name="T58" fmla="*/ 886 w 920"/>
                    <a:gd name="T59" fmla="*/ 471 h 823"/>
                    <a:gd name="T60" fmla="*/ 893 w 920"/>
                    <a:gd name="T61" fmla="*/ 451 h 823"/>
                    <a:gd name="T62" fmla="*/ 908 w 920"/>
                    <a:gd name="T63" fmla="*/ 418 h 823"/>
                    <a:gd name="T64" fmla="*/ 903 w 920"/>
                    <a:gd name="T65" fmla="*/ 412 h 823"/>
                    <a:gd name="T66" fmla="*/ 913 w 920"/>
                    <a:gd name="T67" fmla="*/ 401 h 823"/>
                    <a:gd name="T68" fmla="*/ 920 w 920"/>
                    <a:gd name="T69" fmla="*/ 381 h 823"/>
                    <a:gd name="T70" fmla="*/ 902 w 920"/>
                    <a:gd name="T71" fmla="*/ 350 h 823"/>
                    <a:gd name="T72" fmla="*/ 882 w 920"/>
                    <a:gd name="T73" fmla="*/ 360 h 823"/>
                    <a:gd name="T74" fmla="*/ 838 w 920"/>
                    <a:gd name="T75" fmla="*/ 351 h 823"/>
                    <a:gd name="T76" fmla="*/ 735 w 920"/>
                    <a:gd name="T77" fmla="*/ 299 h 823"/>
                    <a:gd name="T78" fmla="*/ 651 w 920"/>
                    <a:gd name="T79" fmla="*/ 240 h 823"/>
                    <a:gd name="T80" fmla="*/ 610 w 920"/>
                    <a:gd name="T81" fmla="*/ 144 h 823"/>
                    <a:gd name="T82" fmla="*/ 589 w 920"/>
                    <a:gd name="T83" fmla="*/ 28 h 823"/>
                    <a:gd name="T84" fmla="*/ 525 w 920"/>
                    <a:gd name="T85" fmla="*/ 38 h 823"/>
                    <a:gd name="T86" fmla="*/ 476 w 920"/>
                    <a:gd name="T87" fmla="*/ 66 h 823"/>
                    <a:gd name="T88" fmla="*/ 409 w 920"/>
                    <a:gd name="T89" fmla="*/ 66 h 823"/>
                    <a:gd name="T90" fmla="*/ 403 w 920"/>
                    <a:gd name="T91" fmla="*/ 39 h 823"/>
                    <a:gd name="T92" fmla="*/ 309 w 920"/>
                    <a:gd name="T93" fmla="*/ 0 h 823"/>
                    <a:gd name="T94" fmla="*/ 286 w 920"/>
                    <a:gd name="T95" fmla="*/ 24 h 823"/>
                    <a:gd name="T96" fmla="*/ 209 w 920"/>
                    <a:gd name="T97" fmla="*/ 38 h 823"/>
                    <a:gd name="T98" fmla="*/ 180 w 920"/>
                    <a:gd name="T99" fmla="*/ 95 h 823"/>
                    <a:gd name="T100" fmla="*/ 119 w 920"/>
                    <a:gd name="T101" fmla="*/ 102 h 823"/>
                    <a:gd name="T102" fmla="*/ 184 w 920"/>
                    <a:gd name="T103" fmla="*/ 174 h 823"/>
                    <a:gd name="T104" fmla="*/ 148 w 920"/>
                    <a:gd name="T105" fmla="*/ 357 h 823"/>
                    <a:gd name="T106" fmla="*/ 0 w 920"/>
                    <a:gd name="T107" fmla="*/ 541 h 823"/>
                    <a:gd name="T108" fmla="*/ 7 w 920"/>
                    <a:gd name="T109" fmla="*/ 571 h 823"/>
                    <a:gd name="T110" fmla="*/ 21 w 920"/>
                    <a:gd name="T111" fmla="*/ 621 h 823"/>
                    <a:gd name="T112" fmla="*/ 75 w 920"/>
                    <a:gd name="T113" fmla="*/ 640 h 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920" h="823">
                      <a:moveTo>
                        <a:pt x="75" y="640"/>
                      </a:moveTo>
                      <a:lnTo>
                        <a:pt x="131" y="606"/>
                      </a:lnTo>
                      <a:lnTo>
                        <a:pt x="201" y="590"/>
                      </a:lnTo>
                      <a:lnTo>
                        <a:pt x="234" y="579"/>
                      </a:lnTo>
                      <a:lnTo>
                        <a:pt x="234" y="609"/>
                      </a:lnTo>
                      <a:lnTo>
                        <a:pt x="208" y="619"/>
                      </a:lnTo>
                      <a:lnTo>
                        <a:pt x="138" y="663"/>
                      </a:lnTo>
                      <a:lnTo>
                        <a:pt x="78" y="703"/>
                      </a:lnTo>
                      <a:lnTo>
                        <a:pt x="41" y="720"/>
                      </a:lnTo>
                      <a:lnTo>
                        <a:pt x="23" y="747"/>
                      </a:lnTo>
                      <a:lnTo>
                        <a:pt x="46" y="770"/>
                      </a:lnTo>
                      <a:lnTo>
                        <a:pt x="39" y="799"/>
                      </a:lnTo>
                      <a:lnTo>
                        <a:pt x="26" y="819"/>
                      </a:lnTo>
                      <a:lnTo>
                        <a:pt x="36" y="823"/>
                      </a:lnTo>
                      <a:lnTo>
                        <a:pt x="96" y="793"/>
                      </a:lnTo>
                      <a:lnTo>
                        <a:pt x="96" y="762"/>
                      </a:lnTo>
                      <a:lnTo>
                        <a:pt x="152" y="716"/>
                      </a:lnTo>
                      <a:lnTo>
                        <a:pt x="201" y="659"/>
                      </a:lnTo>
                      <a:lnTo>
                        <a:pt x="291" y="615"/>
                      </a:lnTo>
                      <a:lnTo>
                        <a:pt x="370" y="571"/>
                      </a:lnTo>
                      <a:lnTo>
                        <a:pt x="404" y="534"/>
                      </a:lnTo>
                      <a:lnTo>
                        <a:pt x="433" y="464"/>
                      </a:lnTo>
                      <a:lnTo>
                        <a:pt x="476" y="451"/>
                      </a:lnTo>
                      <a:lnTo>
                        <a:pt x="553" y="469"/>
                      </a:lnTo>
                      <a:lnTo>
                        <a:pt x="632" y="443"/>
                      </a:lnTo>
                      <a:lnTo>
                        <a:pt x="672" y="446"/>
                      </a:lnTo>
                      <a:lnTo>
                        <a:pt x="749" y="458"/>
                      </a:lnTo>
                      <a:lnTo>
                        <a:pt x="806" y="461"/>
                      </a:lnTo>
                      <a:lnTo>
                        <a:pt x="836" y="464"/>
                      </a:lnTo>
                      <a:lnTo>
                        <a:pt x="886" y="471"/>
                      </a:lnTo>
                      <a:lnTo>
                        <a:pt x="893" y="451"/>
                      </a:lnTo>
                      <a:lnTo>
                        <a:pt x="908" y="418"/>
                      </a:lnTo>
                      <a:lnTo>
                        <a:pt x="903" y="412"/>
                      </a:lnTo>
                      <a:lnTo>
                        <a:pt x="913" y="401"/>
                      </a:lnTo>
                      <a:lnTo>
                        <a:pt x="920" y="381"/>
                      </a:lnTo>
                      <a:lnTo>
                        <a:pt x="902" y="350"/>
                      </a:lnTo>
                      <a:lnTo>
                        <a:pt x="882" y="360"/>
                      </a:lnTo>
                      <a:lnTo>
                        <a:pt x="838" y="351"/>
                      </a:lnTo>
                      <a:lnTo>
                        <a:pt x="735" y="299"/>
                      </a:lnTo>
                      <a:lnTo>
                        <a:pt x="651" y="240"/>
                      </a:lnTo>
                      <a:lnTo>
                        <a:pt x="610" y="144"/>
                      </a:lnTo>
                      <a:lnTo>
                        <a:pt x="589" y="28"/>
                      </a:lnTo>
                      <a:lnTo>
                        <a:pt x="525" y="38"/>
                      </a:lnTo>
                      <a:lnTo>
                        <a:pt x="476" y="66"/>
                      </a:lnTo>
                      <a:lnTo>
                        <a:pt x="409" y="66"/>
                      </a:lnTo>
                      <a:lnTo>
                        <a:pt x="403" y="39"/>
                      </a:lnTo>
                      <a:lnTo>
                        <a:pt x="309" y="0"/>
                      </a:lnTo>
                      <a:lnTo>
                        <a:pt x="286" y="24"/>
                      </a:lnTo>
                      <a:lnTo>
                        <a:pt x="209" y="38"/>
                      </a:lnTo>
                      <a:lnTo>
                        <a:pt x="180" y="95"/>
                      </a:lnTo>
                      <a:lnTo>
                        <a:pt x="119" y="102"/>
                      </a:lnTo>
                      <a:lnTo>
                        <a:pt x="184" y="174"/>
                      </a:lnTo>
                      <a:lnTo>
                        <a:pt x="148" y="357"/>
                      </a:lnTo>
                      <a:lnTo>
                        <a:pt x="0" y="541"/>
                      </a:lnTo>
                      <a:lnTo>
                        <a:pt x="7" y="571"/>
                      </a:lnTo>
                      <a:lnTo>
                        <a:pt x="21" y="621"/>
                      </a:lnTo>
                      <a:lnTo>
                        <a:pt x="75" y="64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5" name="Freeform 239">
                  <a:extLst>
                    <a:ext uri="{FF2B5EF4-FFF2-40B4-BE49-F238E27FC236}">
                      <a16:creationId xmlns:a16="http://schemas.microsoft.com/office/drawing/2014/main" id="{2D602984-D361-8C44-A054-BDA078609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9700" y="5638800"/>
                  <a:ext cx="31750" cy="22225"/>
                </a:xfrm>
                <a:custGeom>
                  <a:avLst/>
                  <a:gdLst>
                    <a:gd name="T0" fmla="*/ 72 w 102"/>
                    <a:gd name="T1" fmla="*/ 0 h 69"/>
                    <a:gd name="T2" fmla="*/ 18 w 102"/>
                    <a:gd name="T3" fmla="*/ 36 h 69"/>
                    <a:gd name="T4" fmla="*/ 0 w 102"/>
                    <a:gd name="T5" fmla="*/ 66 h 69"/>
                    <a:gd name="T6" fmla="*/ 79 w 102"/>
                    <a:gd name="T7" fmla="*/ 69 h 69"/>
                    <a:gd name="T8" fmla="*/ 102 w 102"/>
                    <a:gd name="T9" fmla="*/ 42 h 69"/>
                    <a:gd name="T10" fmla="*/ 92 w 102"/>
                    <a:gd name="T11" fmla="*/ 10 h 69"/>
                    <a:gd name="T12" fmla="*/ 72 w 102"/>
                    <a:gd name="T13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9">
                      <a:moveTo>
                        <a:pt x="72" y="0"/>
                      </a:moveTo>
                      <a:lnTo>
                        <a:pt x="18" y="36"/>
                      </a:lnTo>
                      <a:lnTo>
                        <a:pt x="0" y="66"/>
                      </a:lnTo>
                      <a:lnTo>
                        <a:pt x="79" y="69"/>
                      </a:lnTo>
                      <a:lnTo>
                        <a:pt x="102" y="42"/>
                      </a:lnTo>
                      <a:lnTo>
                        <a:pt x="92" y="1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236" name="Freeform 240">
                <a:extLst>
                  <a:ext uri="{FF2B5EF4-FFF2-40B4-BE49-F238E27FC236}">
                    <a16:creationId xmlns:a16="http://schemas.microsoft.com/office/drawing/2014/main" id="{D236F3A8-4278-CB42-ADAD-BA73B52FC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7574" y="5356882"/>
                <a:ext cx="0" cy="1043"/>
              </a:xfrm>
              <a:custGeom>
                <a:avLst/>
                <a:gdLst>
                  <a:gd name="T0" fmla="*/ 2 w 3"/>
                  <a:gd name="T1" fmla="*/ 5 h 5"/>
                  <a:gd name="T2" fmla="*/ 0 w 3"/>
                  <a:gd name="T3" fmla="*/ 2 h 5"/>
                  <a:gd name="T4" fmla="*/ 3 w 3"/>
                  <a:gd name="T5" fmla="*/ 0 h 5"/>
                  <a:gd name="T6" fmla="*/ 2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237" name="Group 356">
                <a:extLst>
                  <a:ext uri="{FF2B5EF4-FFF2-40B4-BE49-F238E27FC236}">
                    <a16:creationId xmlns:a16="http://schemas.microsoft.com/office/drawing/2014/main" id="{B28BABDD-3C4C-E64F-8D41-BC81585B8063}"/>
                  </a:ext>
                </a:extLst>
              </p:cNvPr>
              <p:cNvGrpSpPr/>
              <p:nvPr/>
            </p:nvGrpSpPr>
            <p:grpSpPr>
              <a:xfrm>
                <a:off x="6730447" y="5328717"/>
                <a:ext cx="1023805" cy="625883"/>
                <a:chOff x="1885950" y="5200650"/>
                <a:chExt cx="1309688" cy="952500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238" name="Freeform 241">
                  <a:extLst>
                    <a:ext uri="{FF2B5EF4-FFF2-40B4-BE49-F238E27FC236}">
                      <a16:creationId xmlns:a16="http://schemas.microsoft.com/office/drawing/2014/main" id="{6573CF66-800F-664C-B358-72FDF49D9E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8300" y="5819775"/>
                  <a:ext cx="30163" cy="20638"/>
                </a:xfrm>
                <a:custGeom>
                  <a:avLst/>
                  <a:gdLst>
                    <a:gd name="T0" fmla="*/ 37 w 94"/>
                    <a:gd name="T1" fmla="*/ 30 h 69"/>
                    <a:gd name="T2" fmla="*/ 17 w 94"/>
                    <a:gd name="T3" fmla="*/ 0 h 69"/>
                    <a:gd name="T4" fmla="*/ 0 w 94"/>
                    <a:gd name="T5" fmla="*/ 37 h 69"/>
                    <a:gd name="T6" fmla="*/ 14 w 94"/>
                    <a:gd name="T7" fmla="*/ 60 h 69"/>
                    <a:gd name="T8" fmla="*/ 37 w 94"/>
                    <a:gd name="T9" fmla="*/ 47 h 69"/>
                    <a:gd name="T10" fmla="*/ 77 w 94"/>
                    <a:gd name="T11" fmla="*/ 49 h 69"/>
                    <a:gd name="T12" fmla="*/ 94 w 94"/>
                    <a:gd name="T13" fmla="*/ 69 h 69"/>
                    <a:gd name="T14" fmla="*/ 87 w 94"/>
                    <a:gd name="T15" fmla="*/ 32 h 69"/>
                    <a:gd name="T16" fmla="*/ 37 w 94"/>
                    <a:gd name="T17" fmla="*/ 3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4" h="69">
                      <a:moveTo>
                        <a:pt x="37" y="30"/>
                      </a:moveTo>
                      <a:lnTo>
                        <a:pt x="17" y="0"/>
                      </a:lnTo>
                      <a:lnTo>
                        <a:pt x="0" y="37"/>
                      </a:lnTo>
                      <a:lnTo>
                        <a:pt x="14" y="60"/>
                      </a:lnTo>
                      <a:lnTo>
                        <a:pt x="37" y="47"/>
                      </a:lnTo>
                      <a:lnTo>
                        <a:pt x="77" y="49"/>
                      </a:lnTo>
                      <a:lnTo>
                        <a:pt x="94" y="69"/>
                      </a:lnTo>
                      <a:lnTo>
                        <a:pt x="87" y="32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9" name="Freeform 242">
                  <a:extLst>
                    <a:ext uri="{FF2B5EF4-FFF2-40B4-BE49-F238E27FC236}">
                      <a16:creationId xmlns:a16="http://schemas.microsoft.com/office/drawing/2014/main" id="{BCAF58BE-37FD-194B-9A6A-59FBBA274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425" y="5775325"/>
                  <a:ext cx="42863" cy="41275"/>
                </a:xfrm>
                <a:custGeom>
                  <a:avLst/>
                  <a:gdLst>
                    <a:gd name="T0" fmla="*/ 74 w 133"/>
                    <a:gd name="T1" fmla="*/ 120 h 127"/>
                    <a:gd name="T2" fmla="*/ 130 w 133"/>
                    <a:gd name="T3" fmla="*/ 26 h 127"/>
                    <a:gd name="T4" fmla="*/ 133 w 133"/>
                    <a:gd name="T5" fmla="*/ 0 h 127"/>
                    <a:gd name="T6" fmla="*/ 77 w 133"/>
                    <a:gd name="T7" fmla="*/ 4 h 127"/>
                    <a:gd name="T8" fmla="*/ 23 w 133"/>
                    <a:gd name="T9" fmla="*/ 44 h 127"/>
                    <a:gd name="T10" fmla="*/ 0 w 133"/>
                    <a:gd name="T11" fmla="*/ 94 h 127"/>
                    <a:gd name="T12" fmla="*/ 18 w 133"/>
                    <a:gd name="T13" fmla="*/ 118 h 127"/>
                    <a:gd name="T14" fmla="*/ 50 w 133"/>
                    <a:gd name="T15" fmla="*/ 107 h 127"/>
                    <a:gd name="T16" fmla="*/ 61 w 133"/>
                    <a:gd name="T17" fmla="*/ 127 h 127"/>
                    <a:gd name="T18" fmla="*/ 74 w 133"/>
                    <a:gd name="T19" fmla="*/ 12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3" h="127">
                      <a:moveTo>
                        <a:pt x="74" y="120"/>
                      </a:moveTo>
                      <a:lnTo>
                        <a:pt x="130" y="26"/>
                      </a:lnTo>
                      <a:lnTo>
                        <a:pt x="133" y="0"/>
                      </a:lnTo>
                      <a:lnTo>
                        <a:pt x="77" y="4"/>
                      </a:lnTo>
                      <a:lnTo>
                        <a:pt x="23" y="44"/>
                      </a:lnTo>
                      <a:lnTo>
                        <a:pt x="0" y="94"/>
                      </a:lnTo>
                      <a:lnTo>
                        <a:pt x="18" y="118"/>
                      </a:lnTo>
                      <a:lnTo>
                        <a:pt x="50" y="107"/>
                      </a:lnTo>
                      <a:lnTo>
                        <a:pt x="61" y="127"/>
                      </a:lnTo>
                      <a:lnTo>
                        <a:pt x="74" y="12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40" name="Freeform 243">
                  <a:extLst>
                    <a:ext uri="{FF2B5EF4-FFF2-40B4-BE49-F238E27FC236}">
                      <a16:creationId xmlns:a16="http://schemas.microsoft.com/office/drawing/2014/main" id="{582A08F3-958C-774D-8D30-9624CEF516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3550" y="5667375"/>
                  <a:ext cx="107950" cy="93663"/>
                </a:xfrm>
                <a:custGeom>
                  <a:avLst/>
                  <a:gdLst>
                    <a:gd name="T0" fmla="*/ 309 w 340"/>
                    <a:gd name="T1" fmla="*/ 99 h 295"/>
                    <a:gd name="T2" fmla="*/ 256 w 340"/>
                    <a:gd name="T3" fmla="*/ 103 h 295"/>
                    <a:gd name="T4" fmla="*/ 249 w 340"/>
                    <a:gd name="T5" fmla="*/ 82 h 295"/>
                    <a:gd name="T6" fmla="*/ 269 w 340"/>
                    <a:gd name="T7" fmla="*/ 49 h 295"/>
                    <a:gd name="T8" fmla="*/ 236 w 340"/>
                    <a:gd name="T9" fmla="*/ 66 h 295"/>
                    <a:gd name="T10" fmla="*/ 239 w 340"/>
                    <a:gd name="T11" fmla="*/ 50 h 295"/>
                    <a:gd name="T12" fmla="*/ 285 w 340"/>
                    <a:gd name="T13" fmla="*/ 12 h 295"/>
                    <a:gd name="T14" fmla="*/ 278 w 340"/>
                    <a:gd name="T15" fmla="*/ 0 h 295"/>
                    <a:gd name="T16" fmla="*/ 166 w 340"/>
                    <a:gd name="T17" fmla="*/ 43 h 295"/>
                    <a:gd name="T18" fmla="*/ 119 w 340"/>
                    <a:gd name="T19" fmla="*/ 67 h 295"/>
                    <a:gd name="T20" fmla="*/ 53 w 340"/>
                    <a:gd name="T21" fmla="*/ 115 h 295"/>
                    <a:gd name="T22" fmla="*/ 0 w 340"/>
                    <a:gd name="T23" fmla="*/ 142 h 295"/>
                    <a:gd name="T24" fmla="*/ 8 w 340"/>
                    <a:gd name="T25" fmla="*/ 217 h 295"/>
                    <a:gd name="T26" fmla="*/ 38 w 340"/>
                    <a:gd name="T27" fmla="*/ 224 h 295"/>
                    <a:gd name="T28" fmla="*/ 40 w 340"/>
                    <a:gd name="T29" fmla="*/ 180 h 295"/>
                    <a:gd name="T30" fmla="*/ 90 w 340"/>
                    <a:gd name="T31" fmla="*/ 174 h 295"/>
                    <a:gd name="T32" fmla="*/ 120 w 340"/>
                    <a:gd name="T33" fmla="*/ 197 h 295"/>
                    <a:gd name="T34" fmla="*/ 118 w 340"/>
                    <a:gd name="T35" fmla="*/ 246 h 295"/>
                    <a:gd name="T36" fmla="*/ 171 w 340"/>
                    <a:gd name="T37" fmla="*/ 263 h 295"/>
                    <a:gd name="T38" fmla="*/ 205 w 340"/>
                    <a:gd name="T39" fmla="*/ 282 h 295"/>
                    <a:gd name="T40" fmla="*/ 205 w 340"/>
                    <a:gd name="T41" fmla="*/ 295 h 295"/>
                    <a:gd name="T42" fmla="*/ 274 w 340"/>
                    <a:gd name="T43" fmla="*/ 269 h 295"/>
                    <a:gd name="T44" fmla="*/ 294 w 340"/>
                    <a:gd name="T45" fmla="*/ 228 h 295"/>
                    <a:gd name="T46" fmla="*/ 314 w 340"/>
                    <a:gd name="T47" fmla="*/ 192 h 295"/>
                    <a:gd name="T48" fmla="*/ 340 w 340"/>
                    <a:gd name="T49" fmla="*/ 145 h 295"/>
                    <a:gd name="T50" fmla="*/ 333 w 340"/>
                    <a:gd name="T51" fmla="*/ 105 h 295"/>
                    <a:gd name="T52" fmla="*/ 309 w 340"/>
                    <a:gd name="T53" fmla="*/ 99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0" h="295">
                      <a:moveTo>
                        <a:pt x="309" y="99"/>
                      </a:moveTo>
                      <a:lnTo>
                        <a:pt x="256" y="103"/>
                      </a:lnTo>
                      <a:lnTo>
                        <a:pt x="249" y="82"/>
                      </a:lnTo>
                      <a:lnTo>
                        <a:pt x="269" y="49"/>
                      </a:lnTo>
                      <a:lnTo>
                        <a:pt x="236" y="66"/>
                      </a:lnTo>
                      <a:lnTo>
                        <a:pt x="239" y="50"/>
                      </a:lnTo>
                      <a:lnTo>
                        <a:pt x="285" y="12"/>
                      </a:lnTo>
                      <a:lnTo>
                        <a:pt x="278" y="0"/>
                      </a:lnTo>
                      <a:lnTo>
                        <a:pt x="166" y="43"/>
                      </a:lnTo>
                      <a:lnTo>
                        <a:pt x="119" y="67"/>
                      </a:lnTo>
                      <a:lnTo>
                        <a:pt x="53" y="115"/>
                      </a:lnTo>
                      <a:lnTo>
                        <a:pt x="0" y="142"/>
                      </a:lnTo>
                      <a:lnTo>
                        <a:pt x="8" y="217"/>
                      </a:lnTo>
                      <a:lnTo>
                        <a:pt x="38" y="224"/>
                      </a:lnTo>
                      <a:lnTo>
                        <a:pt x="40" y="180"/>
                      </a:lnTo>
                      <a:lnTo>
                        <a:pt x="90" y="174"/>
                      </a:lnTo>
                      <a:lnTo>
                        <a:pt x="120" y="197"/>
                      </a:lnTo>
                      <a:lnTo>
                        <a:pt x="118" y="246"/>
                      </a:lnTo>
                      <a:lnTo>
                        <a:pt x="171" y="263"/>
                      </a:lnTo>
                      <a:lnTo>
                        <a:pt x="205" y="282"/>
                      </a:lnTo>
                      <a:lnTo>
                        <a:pt x="205" y="295"/>
                      </a:lnTo>
                      <a:lnTo>
                        <a:pt x="274" y="269"/>
                      </a:lnTo>
                      <a:lnTo>
                        <a:pt x="294" y="228"/>
                      </a:lnTo>
                      <a:lnTo>
                        <a:pt x="314" y="192"/>
                      </a:lnTo>
                      <a:lnTo>
                        <a:pt x="340" y="145"/>
                      </a:lnTo>
                      <a:lnTo>
                        <a:pt x="333" y="105"/>
                      </a:lnTo>
                      <a:lnTo>
                        <a:pt x="309" y="9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244">
                  <a:extLst>
                    <a:ext uri="{FF2B5EF4-FFF2-40B4-BE49-F238E27FC236}">
                      <a16:creationId xmlns:a16="http://schemas.microsoft.com/office/drawing/2014/main" id="{CE9B1DA5-DCC0-BD46-8800-7F22265FE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5313" y="5661025"/>
                  <a:ext cx="60325" cy="33338"/>
                </a:xfrm>
                <a:custGeom>
                  <a:avLst/>
                  <a:gdLst>
                    <a:gd name="T0" fmla="*/ 186 w 190"/>
                    <a:gd name="T1" fmla="*/ 46 h 107"/>
                    <a:gd name="T2" fmla="*/ 122 w 190"/>
                    <a:gd name="T3" fmla="*/ 0 h 107"/>
                    <a:gd name="T4" fmla="*/ 0 w 190"/>
                    <a:gd name="T5" fmla="*/ 17 h 107"/>
                    <a:gd name="T6" fmla="*/ 6 w 190"/>
                    <a:gd name="T7" fmla="*/ 48 h 107"/>
                    <a:gd name="T8" fmla="*/ 26 w 190"/>
                    <a:gd name="T9" fmla="*/ 48 h 107"/>
                    <a:gd name="T10" fmla="*/ 30 w 190"/>
                    <a:gd name="T11" fmla="*/ 81 h 107"/>
                    <a:gd name="T12" fmla="*/ 113 w 190"/>
                    <a:gd name="T13" fmla="*/ 76 h 107"/>
                    <a:gd name="T14" fmla="*/ 150 w 190"/>
                    <a:gd name="T15" fmla="*/ 107 h 107"/>
                    <a:gd name="T16" fmla="*/ 190 w 190"/>
                    <a:gd name="T17" fmla="*/ 82 h 107"/>
                    <a:gd name="T18" fmla="*/ 186 w 190"/>
                    <a:gd name="T19" fmla="*/ 46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0" h="107">
                      <a:moveTo>
                        <a:pt x="186" y="46"/>
                      </a:moveTo>
                      <a:lnTo>
                        <a:pt x="122" y="0"/>
                      </a:lnTo>
                      <a:lnTo>
                        <a:pt x="0" y="17"/>
                      </a:lnTo>
                      <a:lnTo>
                        <a:pt x="6" y="48"/>
                      </a:lnTo>
                      <a:lnTo>
                        <a:pt x="26" y="48"/>
                      </a:lnTo>
                      <a:lnTo>
                        <a:pt x="30" y="81"/>
                      </a:lnTo>
                      <a:lnTo>
                        <a:pt x="113" y="76"/>
                      </a:lnTo>
                      <a:lnTo>
                        <a:pt x="150" y="107"/>
                      </a:lnTo>
                      <a:lnTo>
                        <a:pt x="190" y="82"/>
                      </a:lnTo>
                      <a:lnTo>
                        <a:pt x="186" y="4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42" name="Freeform 245">
                  <a:extLst>
                    <a:ext uri="{FF2B5EF4-FFF2-40B4-BE49-F238E27FC236}">
                      <a16:creationId xmlns:a16="http://schemas.microsoft.com/office/drawing/2014/main" id="{0363863D-EE0A-9848-ABA3-BD46AC332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950" y="5200650"/>
                  <a:ext cx="1203325" cy="952500"/>
                </a:xfrm>
                <a:custGeom>
                  <a:avLst/>
                  <a:gdLst>
                    <a:gd name="T0" fmla="*/ 3760 w 3792"/>
                    <a:gd name="T1" fmla="*/ 681 h 3004"/>
                    <a:gd name="T2" fmla="*/ 3752 w 3792"/>
                    <a:gd name="T3" fmla="*/ 585 h 3004"/>
                    <a:gd name="T4" fmla="*/ 3742 w 3792"/>
                    <a:gd name="T5" fmla="*/ 545 h 3004"/>
                    <a:gd name="T6" fmla="*/ 3704 w 3792"/>
                    <a:gd name="T7" fmla="*/ 498 h 3004"/>
                    <a:gd name="T8" fmla="*/ 3481 w 3792"/>
                    <a:gd name="T9" fmla="*/ 537 h 3004"/>
                    <a:gd name="T10" fmla="*/ 3318 w 3792"/>
                    <a:gd name="T11" fmla="*/ 512 h 3004"/>
                    <a:gd name="T12" fmla="*/ 3137 w 3792"/>
                    <a:gd name="T13" fmla="*/ 368 h 3004"/>
                    <a:gd name="T14" fmla="*/ 2941 w 3792"/>
                    <a:gd name="T15" fmla="*/ 409 h 3004"/>
                    <a:gd name="T16" fmla="*/ 2553 w 3792"/>
                    <a:gd name="T17" fmla="*/ 320 h 3004"/>
                    <a:gd name="T18" fmla="*/ 2369 w 3792"/>
                    <a:gd name="T19" fmla="*/ 205 h 3004"/>
                    <a:gd name="T20" fmla="*/ 2302 w 3792"/>
                    <a:gd name="T21" fmla="*/ 140 h 3004"/>
                    <a:gd name="T22" fmla="*/ 2281 w 3792"/>
                    <a:gd name="T23" fmla="*/ 146 h 3004"/>
                    <a:gd name="T24" fmla="*/ 2255 w 3792"/>
                    <a:gd name="T25" fmla="*/ 159 h 3004"/>
                    <a:gd name="T26" fmla="*/ 2223 w 3792"/>
                    <a:gd name="T27" fmla="*/ 155 h 3004"/>
                    <a:gd name="T28" fmla="*/ 2071 w 3792"/>
                    <a:gd name="T29" fmla="*/ 175 h 3004"/>
                    <a:gd name="T30" fmla="*/ 1901 w 3792"/>
                    <a:gd name="T31" fmla="*/ 143 h 3004"/>
                    <a:gd name="T32" fmla="*/ 1755 w 3792"/>
                    <a:gd name="T33" fmla="*/ 138 h 3004"/>
                    <a:gd name="T34" fmla="*/ 1655 w 3792"/>
                    <a:gd name="T35" fmla="*/ 126 h 3004"/>
                    <a:gd name="T36" fmla="*/ 1372 w 3792"/>
                    <a:gd name="T37" fmla="*/ 128 h 3004"/>
                    <a:gd name="T38" fmla="*/ 1077 w 3792"/>
                    <a:gd name="T39" fmla="*/ 61 h 3004"/>
                    <a:gd name="T40" fmla="*/ 987 w 3792"/>
                    <a:gd name="T41" fmla="*/ 78 h 3004"/>
                    <a:gd name="T42" fmla="*/ 527 w 3792"/>
                    <a:gd name="T43" fmla="*/ 3 h 3004"/>
                    <a:gd name="T44" fmla="*/ 454 w 3792"/>
                    <a:gd name="T45" fmla="*/ 7 h 3004"/>
                    <a:gd name="T46" fmla="*/ 301 w 3792"/>
                    <a:gd name="T47" fmla="*/ 95 h 3004"/>
                    <a:gd name="T48" fmla="*/ 322 w 3792"/>
                    <a:gd name="T49" fmla="*/ 140 h 3004"/>
                    <a:gd name="T50" fmla="*/ 295 w 3792"/>
                    <a:gd name="T51" fmla="*/ 148 h 3004"/>
                    <a:gd name="T52" fmla="*/ 136 w 3792"/>
                    <a:gd name="T53" fmla="*/ 173 h 3004"/>
                    <a:gd name="T54" fmla="*/ 56 w 3792"/>
                    <a:gd name="T55" fmla="*/ 233 h 3004"/>
                    <a:gd name="T56" fmla="*/ 23 w 3792"/>
                    <a:gd name="T57" fmla="*/ 342 h 3004"/>
                    <a:gd name="T58" fmla="*/ 94 w 3792"/>
                    <a:gd name="T59" fmla="*/ 396 h 3004"/>
                    <a:gd name="T60" fmla="*/ 118 w 3792"/>
                    <a:gd name="T61" fmla="*/ 521 h 3004"/>
                    <a:gd name="T62" fmla="*/ 149 w 3792"/>
                    <a:gd name="T63" fmla="*/ 604 h 3004"/>
                    <a:gd name="T64" fmla="*/ 227 w 3792"/>
                    <a:gd name="T65" fmla="*/ 703 h 3004"/>
                    <a:gd name="T66" fmla="*/ 370 w 3792"/>
                    <a:gd name="T67" fmla="*/ 711 h 3004"/>
                    <a:gd name="T68" fmla="*/ 467 w 3792"/>
                    <a:gd name="T69" fmla="*/ 746 h 3004"/>
                    <a:gd name="T70" fmla="*/ 677 w 3792"/>
                    <a:gd name="T71" fmla="*/ 729 h 3004"/>
                    <a:gd name="T72" fmla="*/ 928 w 3792"/>
                    <a:gd name="T73" fmla="*/ 856 h 3004"/>
                    <a:gd name="T74" fmla="*/ 740 w 3792"/>
                    <a:gd name="T75" fmla="*/ 1100 h 3004"/>
                    <a:gd name="T76" fmla="*/ 730 w 3792"/>
                    <a:gd name="T77" fmla="*/ 1412 h 3004"/>
                    <a:gd name="T78" fmla="*/ 627 w 3792"/>
                    <a:gd name="T79" fmla="*/ 1797 h 3004"/>
                    <a:gd name="T80" fmla="*/ 711 w 3792"/>
                    <a:gd name="T81" fmla="*/ 2195 h 3004"/>
                    <a:gd name="T82" fmla="*/ 569 w 3792"/>
                    <a:gd name="T83" fmla="*/ 2449 h 3004"/>
                    <a:gd name="T84" fmla="*/ 647 w 3792"/>
                    <a:gd name="T85" fmla="*/ 2570 h 3004"/>
                    <a:gd name="T86" fmla="*/ 787 w 3792"/>
                    <a:gd name="T87" fmla="*/ 2573 h 3004"/>
                    <a:gd name="T88" fmla="*/ 926 w 3792"/>
                    <a:gd name="T89" fmla="*/ 2794 h 3004"/>
                    <a:gd name="T90" fmla="*/ 1014 w 3792"/>
                    <a:gd name="T91" fmla="*/ 2942 h 3004"/>
                    <a:gd name="T92" fmla="*/ 1128 w 3792"/>
                    <a:gd name="T93" fmla="*/ 2981 h 3004"/>
                    <a:gd name="T94" fmla="*/ 1283 w 3792"/>
                    <a:gd name="T95" fmla="*/ 2823 h 3004"/>
                    <a:gd name="T96" fmla="*/ 1509 w 3792"/>
                    <a:gd name="T97" fmla="*/ 2735 h 3004"/>
                    <a:gd name="T98" fmla="*/ 1922 w 3792"/>
                    <a:gd name="T99" fmla="*/ 2735 h 3004"/>
                    <a:gd name="T100" fmla="*/ 2185 w 3792"/>
                    <a:gd name="T101" fmla="*/ 2733 h 3004"/>
                    <a:gd name="T102" fmla="*/ 2280 w 3792"/>
                    <a:gd name="T103" fmla="*/ 2583 h 3004"/>
                    <a:gd name="T104" fmla="*/ 2372 w 3792"/>
                    <a:gd name="T105" fmla="*/ 2419 h 3004"/>
                    <a:gd name="T106" fmla="*/ 2578 w 3792"/>
                    <a:gd name="T107" fmla="*/ 2417 h 3004"/>
                    <a:gd name="T108" fmla="*/ 2617 w 3792"/>
                    <a:gd name="T109" fmla="*/ 2251 h 3004"/>
                    <a:gd name="T110" fmla="*/ 2692 w 3792"/>
                    <a:gd name="T111" fmla="*/ 2088 h 3004"/>
                    <a:gd name="T112" fmla="*/ 2868 w 3792"/>
                    <a:gd name="T113" fmla="*/ 1970 h 3004"/>
                    <a:gd name="T114" fmla="*/ 2780 w 3792"/>
                    <a:gd name="T115" fmla="*/ 1901 h 3004"/>
                    <a:gd name="T116" fmla="*/ 2715 w 3792"/>
                    <a:gd name="T117" fmla="*/ 1722 h 3004"/>
                    <a:gd name="T118" fmla="*/ 3031 w 3792"/>
                    <a:gd name="T119" fmla="*/ 1211 h 3004"/>
                    <a:gd name="T120" fmla="*/ 3061 w 3792"/>
                    <a:gd name="T121" fmla="*/ 1204 h 3004"/>
                    <a:gd name="T122" fmla="*/ 3279 w 3792"/>
                    <a:gd name="T123" fmla="*/ 1027 h 3004"/>
                    <a:gd name="T124" fmla="*/ 3604 w 3792"/>
                    <a:gd name="T125" fmla="*/ 821 h 30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792" h="3004">
                      <a:moveTo>
                        <a:pt x="3727" y="761"/>
                      </a:moveTo>
                      <a:lnTo>
                        <a:pt x="3746" y="717"/>
                      </a:lnTo>
                      <a:lnTo>
                        <a:pt x="3760" y="681"/>
                      </a:lnTo>
                      <a:lnTo>
                        <a:pt x="3719" y="641"/>
                      </a:lnTo>
                      <a:lnTo>
                        <a:pt x="3728" y="602"/>
                      </a:lnTo>
                      <a:lnTo>
                        <a:pt x="3752" y="585"/>
                      </a:lnTo>
                      <a:lnTo>
                        <a:pt x="3775" y="590"/>
                      </a:lnTo>
                      <a:lnTo>
                        <a:pt x="3792" y="564"/>
                      </a:lnTo>
                      <a:lnTo>
                        <a:pt x="3742" y="545"/>
                      </a:lnTo>
                      <a:lnTo>
                        <a:pt x="3754" y="495"/>
                      </a:lnTo>
                      <a:lnTo>
                        <a:pt x="3722" y="476"/>
                      </a:lnTo>
                      <a:lnTo>
                        <a:pt x="3704" y="498"/>
                      </a:lnTo>
                      <a:lnTo>
                        <a:pt x="3621" y="502"/>
                      </a:lnTo>
                      <a:lnTo>
                        <a:pt x="3544" y="543"/>
                      </a:lnTo>
                      <a:lnTo>
                        <a:pt x="3481" y="537"/>
                      </a:lnTo>
                      <a:lnTo>
                        <a:pt x="3414" y="508"/>
                      </a:lnTo>
                      <a:lnTo>
                        <a:pt x="3344" y="501"/>
                      </a:lnTo>
                      <a:lnTo>
                        <a:pt x="3318" y="512"/>
                      </a:lnTo>
                      <a:lnTo>
                        <a:pt x="3258" y="499"/>
                      </a:lnTo>
                      <a:lnTo>
                        <a:pt x="3234" y="437"/>
                      </a:lnTo>
                      <a:lnTo>
                        <a:pt x="3137" y="368"/>
                      </a:lnTo>
                      <a:lnTo>
                        <a:pt x="3040" y="362"/>
                      </a:lnTo>
                      <a:lnTo>
                        <a:pt x="2997" y="412"/>
                      </a:lnTo>
                      <a:lnTo>
                        <a:pt x="2941" y="409"/>
                      </a:lnTo>
                      <a:lnTo>
                        <a:pt x="2824" y="403"/>
                      </a:lnTo>
                      <a:lnTo>
                        <a:pt x="2700" y="342"/>
                      </a:lnTo>
                      <a:lnTo>
                        <a:pt x="2553" y="320"/>
                      </a:lnTo>
                      <a:lnTo>
                        <a:pt x="2493" y="267"/>
                      </a:lnTo>
                      <a:lnTo>
                        <a:pt x="2369" y="242"/>
                      </a:lnTo>
                      <a:lnTo>
                        <a:pt x="2369" y="205"/>
                      </a:lnTo>
                      <a:lnTo>
                        <a:pt x="2334" y="163"/>
                      </a:lnTo>
                      <a:lnTo>
                        <a:pt x="2302" y="163"/>
                      </a:lnTo>
                      <a:lnTo>
                        <a:pt x="2302" y="140"/>
                      </a:lnTo>
                      <a:lnTo>
                        <a:pt x="2291" y="137"/>
                      </a:lnTo>
                      <a:lnTo>
                        <a:pt x="2290" y="147"/>
                      </a:lnTo>
                      <a:lnTo>
                        <a:pt x="2281" y="146"/>
                      </a:lnTo>
                      <a:lnTo>
                        <a:pt x="2278" y="137"/>
                      </a:lnTo>
                      <a:lnTo>
                        <a:pt x="2260" y="156"/>
                      </a:lnTo>
                      <a:lnTo>
                        <a:pt x="2255" y="159"/>
                      </a:lnTo>
                      <a:lnTo>
                        <a:pt x="2236" y="154"/>
                      </a:lnTo>
                      <a:lnTo>
                        <a:pt x="2241" y="145"/>
                      </a:lnTo>
                      <a:lnTo>
                        <a:pt x="2223" y="155"/>
                      </a:lnTo>
                      <a:lnTo>
                        <a:pt x="2187" y="188"/>
                      </a:lnTo>
                      <a:lnTo>
                        <a:pt x="2101" y="191"/>
                      </a:lnTo>
                      <a:lnTo>
                        <a:pt x="2071" y="175"/>
                      </a:lnTo>
                      <a:lnTo>
                        <a:pt x="2015" y="155"/>
                      </a:lnTo>
                      <a:lnTo>
                        <a:pt x="1964" y="139"/>
                      </a:lnTo>
                      <a:lnTo>
                        <a:pt x="1901" y="143"/>
                      </a:lnTo>
                      <a:lnTo>
                        <a:pt x="1842" y="154"/>
                      </a:lnTo>
                      <a:lnTo>
                        <a:pt x="1792" y="140"/>
                      </a:lnTo>
                      <a:lnTo>
                        <a:pt x="1755" y="138"/>
                      </a:lnTo>
                      <a:lnTo>
                        <a:pt x="1725" y="98"/>
                      </a:lnTo>
                      <a:lnTo>
                        <a:pt x="1705" y="95"/>
                      </a:lnTo>
                      <a:lnTo>
                        <a:pt x="1655" y="126"/>
                      </a:lnTo>
                      <a:lnTo>
                        <a:pt x="1611" y="116"/>
                      </a:lnTo>
                      <a:lnTo>
                        <a:pt x="1518" y="134"/>
                      </a:lnTo>
                      <a:lnTo>
                        <a:pt x="1372" y="128"/>
                      </a:lnTo>
                      <a:lnTo>
                        <a:pt x="1215" y="96"/>
                      </a:lnTo>
                      <a:lnTo>
                        <a:pt x="1128" y="84"/>
                      </a:lnTo>
                      <a:lnTo>
                        <a:pt x="1077" y="61"/>
                      </a:lnTo>
                      <a:lnTo>
                        <a:pt x="1067" y="51"/>
                      </a:lnTo>
                      <a:lnTo>
                        <a:pt x="1037" y="45"/>
                      </a:lnTo>
                      <a:lnTo>
                        <a:pt x="987" y="78"/>
                      </a:lnTo>
                      <a:lnTo>
                        <a:pt x="651" y="85"/>
                      </a:lnTo>
                      <a:lnTo>
                        <a:pt x="557" y="39"/>
                      </a:lnTo>
                      <a:lnTo>
                        <a:pt x="527" y="3"/>
                      </a:lnTo>
                      <a:lnTo>
                        <a:pt x="484" y="0"/>
                      </a:lnTo>
                      <a:lnTo>
                        <a:pt x="477" y="20"/>
                      </a:lnTo>
                      <a:lnTo>
                        <a:pt x="454" y="7"/>
                      </a:lnTo>
                      <a:lnTo>
                        <a:pt x="404" y="17"/>
                      </a:lnTo>
                      <a:lnTo>
                        <a:pt x="341" y="65"/>
                      </a:lnTo>
                      <a:lnTo>
                        <a:pt x="301" y="95"/>
                      </a:lnTo>
                      <a:lnTo>
                        <a:pt x="312" y="130"/>
                      </a:lnTo>
                      <a:lnTo>
                        <a:pt x="342" y="120"/>
                      </a:lnTo>
                      <a:lnTo>
                        <a:pt x="322" y="140"/>
                      </a:lnTo>
                      <a:lnTo>
                        <a:pt x="342" y="167"/>
                      </a:lnTo>
                      <a:lnTo>
                        <a:pt x="299" y="170"/>
                      </a:lnTo>
                      <a:lnTo>
                        <a:pt x="295" y="148"/>
                      </a:lnTo>
                      <a:lnTo>
                        <a:pt x="252" y="158"/>
                      </a:lnTo>
                      <a:lnTo>
                        <a:pt x="193" y="192"/>
                      </a:lnTo>
                      <a:lnTo>
                        <a:pt x="136" y="173"/>
                      </a:lnTo>
                      <a:lnTo>
                        <a:pt x="103" y="213"/>
                      </a:lnTo>
                      <a:lnTo>
                        <a:pt x="96" y="233"/>
                      </a:lnTo>
                      <a:lnTo>
                        <a:pt x="56" y="233"/>
                      </a:lnTo>
                      <a:lnTo>
                        <a:pt x="3" y="313"/>
                      </a:lnTo>
                      <a:lnTo>
                        <a:pt x="0" y="357"/>
                      </a:lnTo>
                      <a:lnTo>
                        <a:pt x="23" y="342"/>
                      </a:lnTo>
                      <a:lnTo>
                        <a:pt x="43" y="365"/>
                      </a:lnTo>
                      <a:lnTo>
                        <a:pt x="41" y="399"/>
                      </a:lnTo>
                      <a:lnTo>
                        <a:pt x="94" y="396"/>
                      </a:lnTo>
                      <a:lnTo>
                        <a:pt x="78" y="465"/>
                      </a:lnTo>
                      <a:lnTo>
                        <a:pt x="138" y="461"/>
                      </a:lnTo>
                      <a:lnTo>
                        <a:pt x="118" y="521"/>
                      </a:lnTo>
                      <a:lnTo>
                        <a:pt x="153" y="540"/>
                      </a:lnTo>
                      <a:lnTo>
                        <a:pt x="186" y="587"/>
                      </a:lnTo>
                      <a:lnTo>
                        <a:pt x="149" y="604"/>
                      </a:lnTo>
                      <a:lnTo>
                        <a:pt x="140" y="716"/>
                      </a:lnTo>
                      <a:lnTo>
                        <a:pt x="143" y="778"/>
                      </a:lnTo>
                      <a:lnTo>
                        <a:pt x="227" y="703"/>
                      </a:lnTo>
                      <a:lnTo>
                        <a:pt x="290" y="662"/>
                      </a:lnTo>
                      <a:lnTo>
                        <a:pt x="340" y="662"/>
                      </a:lnTo>
                      <a:lnTo>
                        <a:pt x="370" y="711"/>
                      </a:lnTo>
                      <a:lnTo>
                        <a:pt x="364" y="758"/>
                      </a:lnTo>
                      <a:lnTo>
                        <a:pt x="398" y="778"/>
                      </a:lnTo>
                      <a:lnTo>
                        <a:pt x="467" y="746"/>
                      </a:lnTo>
                      <a:lnTo>
                        <a:pt x="574" y="749"/>
                      </a:lnTo>
                      <a:lnTo>
                        <a:pt x="604" y="785"/>
                      </a:lnTo>
                      <a:lnTo>
                        <a:pt x="677" y="729"/>
                      </a:lnTo>
                      <a:lnTo>
                        <a:pt x="840" y="750"/>
                      </a:lnTo>
                      <a:lnTo>
                        <a:pt x="855" y="813"/>
                      </a:lnTo>
                      <a:lnTo>
                        <a:pt x="928" y="856"/>
                      </a:lnTo>
                      <a:lnTo>
                        <a:pt x="883" y="939"/>
                      </a:lnTo>
                      <a:lnTo>
                        <a:pt x="800" y="1009"/>
                      </a:lnTo>
                      <a:lnTo>
                        <a:pt x="740" y="1100"/>
                      </a:lnTo>
                      <a:lnTo>
                        <a:pt x="731" y="1179"/>
                      </a:lnTo>
                      <a:lnTo>
                        <a:pt x="766" y="1281"/>
                      </a:lnTo>
                      <a:lnTo>
                        <a:pt x="730" y="1412"/>
                      </a:lnTo>
                      <a:lnTo>
                        <a:pt x="748" y="1538"/>
                      </a:lnTo>
                      <a:lnTo>
                        <a:pt x="596" y="1681"/>
                      </a:lnTo>
                      <a:lnTo>
                        <a:pt x="627" y="1797"/>
                      </a:lnTo>
                      <a:lnTo>
                        <a:pt x="694" y="1900"/>
                      </a:lnTo>
                      <a:lnTo>
                        <a:pt x="646" y="2112"/>
                      </a:lnTo>
                      <a:lnTo>
                        <a:pt x="711" y="2195"/>
                      </a:lnTo>
                      <a:lnTo>
                        <a:pt x="704" y="2222"/>
                      </a:lnTo>
                      <a:lnTo>
                        <a:pt x="615" y="2325"/>
                      </a:lnTo>
                      <a:lnTo>
                        <a:pt x="569" y="2449"/>
                      </a:lnTo>
                      <a:lnTo>
                        <a:pt x="581" y="2565"/>
                      </a:lnTo>
                      <a:lnTo>
                        <a:pt x="637" y="2548"/>
                      </a:lnTo>
                      <a:lnTo>
                        <a:pt x="647" y="2570"/>
                      </a:lnTo>
                      <a:lnTo>
                        <a:pt x="670" y="2540"/>
                      </a:lnTo>
                      <a:lnTo>
                        <a:pt x="701" y="2567"/>
                      </a:lnTo>
                      <a:lnTo>
                        <a:pt x="787" y="2573"/>
                      </a:lnTo>
                      <a:lnTo>
                        <a:pt x="915" y="2691"/>
                      </a:lnTo>
                      <a:lnTo>
                        <a:pt x="899" y="2771"/>
                      </a:lnTo>
                      <a:lnTo>
                        <a:pt x="926" y="2794"/>
                      </a:lnTo>
                      <a:lnTo>
                        <a:pt x="919" y="2830"/>
                      </a:lnTo>
                      <a:lnTo>
                        <a:pt x="987" y="2939"/>
                      </a:lnTo>
                      <a:lnTo>
                        <a:pt x="1014" y="2942"/>
                      </a:lnTo>
                      <a:lnTo>
                        <a:pt x="1057" y="2955"/>
                      </a:lnTo>
                      <a:lnTo>
                        <a:pt x="1077" y="2971"/>
                      </a:lnTo>
                      <a:lnTo>
                        <a:pt x="1128" y="2981"/>
                      </a:lnTo>
                      <a:lnTo>
                        <a:pt x="1161" y="3004"/>
                      </a:lnTo>
                      <a:lnTo>
                        <a:pt x="1187" y="2947"/>
                      </a:lnTo>
                      <a:lnTo>
                        <a:pt x="1283" y="2823"/>
                      </a:lnTo>
                      <a:lnTo>
                        <a:pt x="1406" y="2820"/>
                      </a:lnTo>
                      <a:lnTo>
                        <a:pt x="1469" y="2779"/>
                      </a:lnTo>
                      <a:lnTo>
                        <a:pt x="1509" y="2735"/>
                      </a:lnTo>
                      <a:lnTo>
                        <a:pt x="1688" y="2744"/>
                      </a:lnTo>
                      <a:lnTo>
                        <a:pt x="1792" y="2760"/>
                      </a:lnTo>
                      <a:lnTo>
                        <a:pt x="1922" y="2735"/>
                      </a:lnTo>
                      <a:lnTo>
                        <a:pt x="1992" y="2768"/>
                      </a:lnTo>
                      <a:lnTo>
                        <a:pt x="2115" y="2706"/>
                      </a:lnTo>
                      <a:lnTo>
                        <a:pt x="2185" y="2733"/>
                      </a:lnTo>
                      <a:lnTo>
                        <a:pt x="2215" y="2713"/>
                      </a:lnTo>
                      <a:lnTo>
                        <a:pt x="2244" y="2633"/>
                      </a:lnTo>
                      <a:lnTo>
                        <a:pt x="2280" y="2583"/>
                      </a:lnTo>
                      <a:lnTo>
                        <a:pt x="2283" y="2499"/>
                      </a:lnTo>
                      <a:lnTo>
                        <a:pt x="2356" y="2476"/>
                      </a:lnTo>
                      <a:lnTo>
                        <a:pt x="2372" y="2419"/>
                      </a:lnTo>
                      <a:lnTo>
                        <a:pt x="2442" y="2425"/>
                      </a:lnTo>
                      <a:lnTo>
                        <a:pt x="2528" y="2404"/>
                      </a:lnTo>
                      <a:lnTo>
                        <a:pt x="2578" y="2417"/>
                      </a:lnTo>
                      <a:lnTo>
                        <a:pt x="2592" y="2394"/>
                      </a:lnTo>
                      <a:lnTo>
                        <a:pt x="2565" y="2351"/>
                      </a:lnTo>
                      <a:lnTo>
                        <a:pt x="2617" y="2251"/>
                      </a:lnTo>
                      <a:lnTo>
                        <a:pt x="2630" y="2190"/>
                      </a:lnTo>
                      <a:lnTo>
                        <a:pt x="2676" y="2130"/>
                      </a:lnTo>
                      <a:lnTo>
                        <a:pt x="2692" y="2088"/>
                      </a:lnTo>
                      <a:lnTo>
                        <a:pt x="2759" y="2067"/>
                      </a:lnTo>
                      <a:lnTo>
                        <a:pt x="2821" y="1990"/>
                      </a:lnTo>
                      <a:lnTo>
                        <a:pt x="2868" y="1970"/>
                      </a:lnTo>
                      <a:lnTo>
                        <a:pt x="2845" y="1943"/>
                      </a:lnTo>
                      <a:lnTo>
                        <a:pt x="2827" y="1907"/>
                      </a:lnTo>
                      <a:lnTo>
                        <a:pt x="2780" y="1901"/>
                      </a:lnTo>
                      <a:lnTo>
                        <a:pt x="2720" y="1768"/>
                      </a:lnTo>
                      <a:lnTo>
                        <a:pt x="2682" y="1743"/>
                      </a:lnTo>
                      <a:lnTo>
                        <a:pt x="2715" y="1722"/>
                      </a:lnTo>
                      <a:lnTo>
                        <a:pt x="2714" y="1626"/>
                      </a:lnTo>
                      <a:lnTo>
                        <a:pt x="2975" y="1256"/>
                      </a:lnTo>
                      <a:lnTo>
                        <a:pt x="3031" y="1211"/>
                      </a:lnTo>
                      <a:lnTo>
                        <a:pt x="3024" y="1231"/>
                      </a:lnTo>
                      <a:lnTo>
                        <a:pt x="3037" y="1248"/>
                      </a:lnTo>
                      <a:lnTo>
                        <a:pt x="3061" y="1204"/>
                      </a:lnTo>
                      <a:lnTo>
                        <a:pt x="3011" y="1165"/>
                      </a:lnTo>
                      <a:lnTo>
                        <a:pt x="3066" y="1095"/>
                      </a:lnTo>
                      <a:lnTo>
                        <a:pt x="3279" y="1027"/>
                      </a:lnTo>
                      <a:lnTo>
                        <a:pt x="3422" y="979"/>
                      </a:lnTo>
                      <a:lnTo>
                        <a:pt x="3511" y="866"/>
                      </a:lnTo>
                      <a:lnTo>
                        <a:pt x="3604" y="821"/>
                      </a:lnTo>
                      <a:lnTo>
                        <a:pt x="3727" y="76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43" name="Freeform 246">
                <a:extLst>
                  <a:ext uri="{FF2B5EF4-FFF2-40B4-BE49-F238E27FC236}">
                    <a16:creationId xmlns:a16="http://schemas.microsoft.com/office/drawing/2014/main" id="{52A44543-0EB9-1C47-A872-3F2D9A463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3359" y="5415297"/>
                <a:ext cx="27301" cy="19820"/>
              </a:xfrm>
              <a:custGeom>
                <a:avLst/>
                <a:gdLst>
                  <a:gd name="T0" fmla="*/ 110 w 110"/>
                  <a:gd name="T1" fmla="*/ 82 h 93"/>
                  <a:gd name="T2" fmla="*/ 84 w 110"/>
                  <a:gd name="T3" fmla="*/ 93 h 93"/>
                  <a:gd name="T4" fmla="*/ 24 w 110"/>
                  <a:gd name="T5" fmla="*/ 80 h 93"/>
                  <a:gd name="T6" fmla="*/ 0 w 110"/>
                  <a:gd name="T7" fmla="*/ 18 h 93"/>
                  <a:gd name="T8" fmla="*/ 63 w 110"/>
                  <a:gd name="T9" fmla="*/ 0 h 93"/>
                  <a:gd name="T10" fmla="*/ 110 w 110"/>
                  <a:gd name="T11" fmla="*/ 37 h 93"/>
                  <a:gd name="T12" fmla="*/ 110 w 110"/>
                  <a:gd name="T13" fmla="*/ 8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93">
                    <a:moveTo>
                      <a:pt x="110" y="82"/>
                    </a:moveTo>
                    <a:lnTo>
                      <a:pt x="84" y="93"/>
                    </a:lnTo>
                    <a:lnTo>
                      <a:pt x="24" y="80"/>
                    </a:lnTo>
                    <a:lnTo>
                      <a:pt x="0" y="18"/>
                    </a:lnTo>
                    <a:lnTo>
                      <a:pt x="63" y="0"/>
                    </a:lnTo>
                    <a:lnTo>
                      <a:pt x="110" y="37"/>
                    </a:lnTo>
                    <a:lnTo>
                      <a:pt x="110" y="8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4" name="Freeform 249">
                <a:extLst>
                  <a:ext uri="{FF2B5EF4-FFF2-40B4-BE49-F238E27FC236}">
                    <a16:creationId xmlns:a16="http://schemas.microsoft.com/office/drawing/2014/main" id="{F44B8495-46F5-CE4E-9862-E97934541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1378" y="5444505"/>
                <a:ext cx="11169" cy="8345"/>
              </a:xfrm>
              <a:custGeom>
                <a:avLst/>
                <a:gdLst>
                  <a:gd name="T0" fmla="*/ 36 w 46"/>
                  <a:gd name="T1" fmla="*/ 38 h 42"/>
                  <a:gd name="T2" fmla="*/ 15 w 46"/>
                  <a:gd name="T3" fmla="*/ 42 h 42"/>
                  <a:gd name="T4" fmla="*/ 0 w 46"/>
                  <a:gd name="T5" fmla="*/ 23 h 42"/>
                  <a:gd name="T6" fmla="*/ 5 w 46"/>
                  <a:gd name="T7" fmla="*/ 2 h 42"/>
                  <a:gd name="T8" fmla="*/ 36 w 46"/>
                  <a:gd name="T9" fmla="*/ 0 h 42"/>
                  <a:gd name="T10" fmla="*/ 46 w 46"/>
                  <a:gd name="T11" fmla="*/ 13 h 42"/>
                  <a:gd name="T12" fmla="*/ 36 w 46"/>
                  <a:gd name="T13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36" y="38"/>
                    </a:moveTo>
                    <a:lnTo>
                      <a:pt x="15" y="42"/>
                    </a:lnTo>
                    <a:lnTo>
                      <a:pt x="0" y="23"/>
                    </a:lnTo>
                    <a:lnTo>
                      <a:pt x="5" y="2"/>
                    </a:lnTo>
                    <a:lnTo>
                      <a:pt x="36" y="0"/>
                    </a:lnTo>
                    <a:lnTo>
                      <a:pt x="46" y="13"/>
                    </a:lnTo>
                    <a:lnTo>
                      <a:pt x="36" y="3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5" name="Freeform 250">
                <a:extLst>
                  <a:ext uri="{FF2B5EF4-FFF2-40B4-BE49-F238E27FC236}">
                    <a16:creationId xmlns:a16="http://schemas.microsoft.com/office/drawing/2014/main" id="{D32244BA-BC9E-804F-907C-2FDC0472A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9849" y="5305768"/>
                <a:ext cx="9928" cy="10431"/>
              </a:xfrm>
              <a:custGeom>
                <a:avLst/>
                <a:gdLst>
                  <a:gd name="T0" fmla="*/ 32 w 39"/>
                  <a:gd name="T1" fmla="*/ 40 h 48"/>
                  <a:gd name="T2" fmla="*/ 14 w 39"/>
                  <a:gd name="T3" fmla="*/ 48 h 48"/>
                  <a:gd name="T4" fmla="*/ 0 w 39"/>
                  <a:gd name="T5" fmla="*/ 39 h 48"/>
                  <a:gd name="T6" fmla="*/ 3 w 39"/>
                  <a:gd name="T7" fmla="*/ 18 h 48"/>
                  <a:gd name="T8" fmla="*/ 27 w 39"/>
                  <a:gd name="T9" fmla="*/ 0 h 48"/>
                  <a:gd name="T10" fmla="*/ 39 w 39"/>
                  <a:gd name="T11" fmla="*/ 7 h 48"/>
                  <a:gd name="T12" fmla="*/ 32 w 39"/>
                  <a:gd name="T13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48">
                    <a:moveTo>
                      <a:pt x="32" y="40"/>
                    </a:moveTo>
                    <a:lnTo>
                      <a:pt x="14" y="48"/>
                    </a:lnTo>
                    <a:lnTo>
                      <a:pt x="0" y="39"/>
                    </a:lnTo>
                    <a:lnTo>
                      <a:pt x="3" y="18"/>
                    </a:lnTo>
                    <a:lnTo>
                      <a:pt x="27" y="0"/>
                    </a:lnTo>
                    <a:lnTo>
                      <a:pt x="39" y="7"/>
                    </a:lnTo>
                    <a:lnTo>
                      <a:pt x="32" y="4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6" name="Freeform 251">
                <a:extLst>
                  <a:ext uri="{FF2B5EF4-FFF2-40B4-BE49-F238E27FC236}">
                    <a16:creationId xmlns:a16="http://schemas.microsoft.com/office/drawing/2014/main" id="{E6B458DF-BDB1-D643-B4DF-D921AE1D7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1279" y="5318285"/>
                <a:ext cx="13651" cy="6259"/>
              </a:xfrm>
              <a:custGeom>
                <a:avLst/>
                <a:gdLst>
                  <a:gd name="T0" fmla="*/ 11 w 55"/>
                  <a:gd name="T1" fmla="*/ 10 h 33"/>
                  <a:gd name="T2" fmla="*/ 0 w 55"/>
                  <a:gd name="T3" fmla="*/ 33 h 33"/>
                  <a:gd name="T4" fmla="*/ 55 w 55"/>
                  <a:gd name="T5" fmla="*/ 18 h 33"/>
                  <a:gd name="T6" fmla="*/ 41 w 55"/>
                  <a:gd name="T7" fmla="*/ 0 h 33"/>
                  <a:gd name="T8" fmla="*/ 11 w 55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3">
                    <a:moveTo>
                      <a:pt x="11" y="10"/>
                    </a:moveTo>
                    <a:lnTo>
                      <a:pt x="0" y="33"/>
                    </a:lnTo>
                    <a:lnTo>
                      <a:pt x="55" y="18"/>
                    </a:lnTo>
                    <a:lnTo>
                      <a:pt x="41" y="0"/>
                    </a:lnTo>
                    <a:lnTo>
                      <a:pt x="11" y="1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247" name="Group 353">
                <a:extLst>
                  <a:ext uri="{FF2B5EF4-FFF2-40B4-BE49-F238E27FC236}">
                    <a16:creationId xmlns:a16="http://schemas.microsoft.com/office/drawing/2014/main" id="{71FB8B2A-1C20-C041-B35D-FE5A1367F362}"/>
                  </a:ext>
                </a:extLst>
              </p:cNvPr>
              <p:cNvGrpSpPr/>
              <p:nvPr/>
            </p:nvGrpSpPr>
            <p:grpSpPr>
              <a:xfrm>
                <a:off x="7939158" y="5026207"/>
                <a:ext cx="871165" cy="881452"/>
                <a:chOff x="3432175" y="4740275"/>
                <a:chExt cx="1114425" cy="1341438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6F587B6C-921C-1A4A-9C3B-20D723768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4888" y="5532438"/>
                  <a:ext cx="160338" cy="285750"/>
                </a:xfrm>
                <a:custGeom>
                  <a:avLst/>
                  <a:gdLst>
                    <a:gd name="T0" fmla="*/ 459 w 507"/>
                    <a:gd name="T1" fmla="*/ 105 h 900"/>
                    <a:gd name="T2" fmla="*/ 432 w 507"/>
                    <a:gd name="T3" fmla="*/ 26 h 900"/>
                    <a:gd name="T4" fmla="*/ 395 w 507"/>
                    <a:gd name="T5" fmla="*/ 26 h 900"/>
                    <a:gd name="T6" fmla="*/ 335 w 507"/>
                    <a:gd name="T7" fmla="*/ 0 h 900"/>
                    <a:gd name="T8" fmla="*/ 318 w 507"/>
                    <a:gd name="T9" fmla="*/ 0 h 900"/>
                    <a:gd name="T10" fmla="*/ 305 w 507"/>
                    <a:gd name="T11" fmla="*/ 34 h 900"/>
                    <a:gd name="T12" fmla="*/ 263 w 507"/>
                    <a:gd name="T13" fmla="*/ 64 h 900"/>
                    <a:gd name="T14" fmla="*/ 196 w 507"/>
                    <a:gd name="T15" fmla="*/ 104 h 900"/>
                    <a:gd name="T16" fmla="*/ 173 w 507"/>
                    <a:gd name="T17" fmla="*/ 154 h 900"/>
                    <a:gd name="T18" fmla="*/ 110 w 507"/>
                    <a:gd name="T19" fmla="*/ 148 h 900"/>
                    <a:gd name="T20" fmla="*/ 56 w 507"/>
                    <a:gd name="T21" fmla="*/ 122 h 900"/>
                    <a:gd name="T22" fmla="*/ 32 w 507"/>
                    <a:gd name="T23" fmla="*/ 86 h 900"/>
                    <a:gd name="T24" fmla="*/ 62 w 507"/>
                    <a:gd name="T25" fmla="*/ 39 h 900"/>
                    <a:gd name="T26" fmla="*/ 42 w 507"/>
                    <a:gd name="T27" fmla="*/ 22 h 900"/>
                    <a:gd name="T28" fmla="*/ 29 w 507"/>
                    <a:gd name="T29" fmla="*/ 69 h 900"/>
                    <a:gd name="T30" fmla="*/ 2 w 507"/>
                    <a:gd name="T31" fmla="*/ 86 h 900"/>
                    <a:gd name="T32" fmla="*/ 20 w 507"/>
                    <a:gd name="T33" fmla="*/ 162 h 900"/>
                    <a:gd name="T34" fmla="*/ 0 w 507"/>
                    <a:gd name="T35" fmla="*/ 205 h 900"/>
                    <a:gd name="T36" fmla="*/ 14 w 507"/>
                    <a:gd name="T37" fmla="*/ 272 h 900"/>
                    <a:gd name="T38" fmla="*/ 28 w 507"/>
                    <a:gd name="T39" fmla="*/ 242 h 900"/>
                    <a:gd name="T40" fmla="*/ 78 w 507"/>
                    <a:gd name="T41" fmla="*/ 274 h 900"/>
                    <a:gd name="T42" fmla="*/ 108 w 507"/>
                    <a:gd name="T43" fmla="*/ 331 h 900"/>
                    <a:gd name="T44" fmla="*/ 89 w 507"/>
                    <a:gd name="T45" fmla="*/ 373 h 900"/>
                    <a:gd name="T46" fmla="*/ 109 w 507"/>
                    <a:gd name="T47" fmla="*/ 403 h 900"/>
                    <a:gd name="T48" fmla="*/ 82 w 507"/>
                    <a:gd name="T49" fmla="*/ 470 h 900"/>
                    <a:gd name="T50" fmla="*/ 127 w 507"/>
                    <a:gd name="T51" fmla="*/ 506 h 900"/>
                    <a:gd name="T52" fmla="*/ 113 w 507"/>
                    <a:gd name="T53" fmla="*/ 549 h 900"/>
                    <a:gd name="T54" fmla="*/ 61 w 507"/>
                    <a:gd name="T55" fmla="*/ 703 h 900"/>
                    <a:gd name="T56" fmla="*/ 102 w 507"/>
                    <a:gd name="T57" fmla="*/ 756 h 900"/>
                    <a:gd name="T58" fmla="*/ 105 w 507"/>
                    <a:gd name="T59" fmla="*/ 835 h 900"/>
                    <a:gd name="T60" fmla="*/ 126 w 507"/>
                    <a:gd name="T61" fmla="*/ 851 h 900"/>
                    <a:gd name="T62" fmla="*/ 99 w 507"/>
                    <a:gd name="T63" fmla="*/ 851 h 900"/>
                    <a:gd name="T64" fmla="*/ 110 w 507"/>
                    <a:gd name="T65" fmla="*/ 885 h 900"/>
                    <a:gd name="T66" fmla="*/ 137 w 507"/>
                    <a:gd name="T67" fmla="*/ 875 h 900"/>
                    <a:gd name="T68" fmla="*/ 173 w 507"/>
                    <a:gd name="T69" fmla="*/ 900 h 900"/>
                    <a:gd name="T70" fmla="*/ 219 w 507"/>
                    <a:gd name="T71" fmla="*/ 890 h 900"/>
                    <a:gd name="T72" fmla="*/ 259 w 507"/>
                    <a:gd name="T73" fmla="*/ 887 h 900"/>
                    <a:gd name="T74" fmla="*/ 286 w 507"/>
                    <a:gd name="T75" fmla="*/ 860 h 900"/>
                    <a:gd name="T76" fmla="*/ 289 w 507"/>
                    <a:gd name="T77" fmla="*/ 797 h 900"/>
                    <a:gd name="T78" fmla="*/ 345 w 507"/>
                    <a:gd name="T79" fmla="*/ 760 h 900"/>
                    <a:gd name="T80" fmla="*/ 378 w 507"/>
                    <a:gd name="T81" fmla="*/ 792 h 900"/>
                    <a:gd name="T82" fmla="*/ 409 w 507"/>
                    <a:gd name="T83" fmla="*/ 826 h 900"/>
                    <a:gd name="T84" fmla="*/ 452 w 507"/>
                    <a:gd name="T85" fmla="*/ 759 h 900"/>
                    <a:gd name="T86" fmla="*/ 451 w 507"/>
                    <a:gd name="T87" fmla="*/ 650 h 900"/>
                    <a:gd name="T88" fmla="*/ 477 w 507"/>
                    <a:gd name="T89" fmla="*/ 539 h 900"/>
                    <a:gd name="T90" fmla="*/ 502 w 507"/>
                    <a:gd name="T91" fmla="*/ 444 h 900"/>
                    <a:gd name="T92" fmla="*/ 459 w 507"/>
                    <a:gd name="T93" fmla="*/ 407 h 900"/>
                    <a:gd name="T94" fmla="*/ 471 w 507"/>
                    <a:gd name="T95" fmla="*/ 360 h 900"/>
                    <a:gd name="T96" fmla="*/ 504 w 507"/>
                    <a:gd name="T97" fmla="*/ 330 h 900"/>
                    <a:gd name="T98" fmla="*/ 507 w 507"/>
                    <a:gd name="T99" fmla="*/ 241 h 900"/>
                    <a:gd name="T100" fmla="*/ 456 w 507"/>
                    <a:gd name="T101" fmla="*/ 158 h 900"/>
                    <a:gd name="T102" fmla="*/ 459 w 507"/>
                    <a:gd name="T103" fmla="*/ 105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07" h="900">
                      <a:moveTo>
                        <a:pt x="459" y="105"/>
                      </a:moveTo>
                      <a:lnTo>
                        <a:pt x="432" y="26"/>
                      </a:lnTo>
                      <a:lnTo>
                        <a:pt x="395" y="26"/>
                      </a:lnTo>
                      <a:lnTo>
                        <a:pt x="335" y="0"/>
                      </a:lnTo>
                      <a:lnTo>
                        <a:pt x="318" y="0"/>
                      </a:lnTo>
                      <a:lnTo>
                        <a:pt x="305" y="34"/>
                      </a:lnTo>
                      <a:lnTo>
                        <a:pt x="263" y="64"/>
                      </a:lnTo>
                      <a:lnTo>
                        <a:pt x="196" y="104"/>
                      </a:lnTo>
                      <a:lnTo>
                        <a:pt x="173" y="154"/>
                      </a:lnTo>
                      <a:lnTo>
                        <a:pt x="110" y="148"/>
                      </a:lnTo>
                      <a:lnTo>
                        <a:pt x="56" y="122"/>
                      </a:lnTo>
                      <a:lnTo>
                        <a:pt x="32" y="86"/>
                      </a:lnTo>
                      <a:lnTo>
                        <a:pt x="62" y="39"/>
                      </a:lnTo>
                      <a:lnTo>
                        <a:pt x="42" y="22"/>
                      </a:lnTo>
                      <a:lnTo>
                        <a:pt x="29" y="69"/>
                      </a:lnTo>
                      <a:lnTo>
                        <a:pt x="2" y="86"/>
                      </a:lnTo>
                      <a:lnTo>
                        <a:pt x="20" y="162"/>
                      </a:lnTo>
                      <a:lnTo>
                        <a:pt x="0" y="205"/>
                      </a:lnTo>
                      <a:lnTo>
                        <a:pt x="14" y="272"/>
                      </a:lnTo>
                      <a:lnTo>
                        <a:pt x="28" y="242"/>
                      </a:lnTo>
                      <a:lnTo>
                        <a:pt x="78" y="274"/>
                      </a:lnTo>
                      <a:lnTo>
                        <a:pt x="108" y="331"/>
                      </a:lnTo>
                      <a:lnTo>
                        <a:pt x="89" y="373"/>
                      </a:lnTo>
                      <a:lnTo>
                        <a:pt x="109" y="403"/>
                      </a:lnTo>
                      <a:lnTo>
                        <a:pt x="82" y="470"/>
                      </a:lnTo>
                      <a:lnTo>
                        <a:pt x="127" y="506"/>
                      </a:lnTo>
                      <a:lnTo>
                        <a:pt x="113" y="549"/>
                      </a:lnTo>
                      <a:lnTo>
                        <a:pt x="61" y="703"/>
                      </a:lnTo>
                      <a:lnTo>
                        <a:pt x="102" y="756"/>
                      </a:lnTo>
                      <a:lnTo>
                        <a:pt x="105" y="835"/>
                      </a:lnTo>
                      <a:lnTo>
                        <a:pt x="126" y="851"/>
                      </a:lnTo>
                      <a:lnTo>
                        <a:pt x="99" y="851"/>
                      </a:lnTo>
                      <a:lnTo>
                        <a:pt x="110" y="885"/>
                      </a:lnTo>
                      <a:lnTo>
                        <a:pt x="137" y="875"/>
                      </a:lnTo>
                      <a:lnTo>
                        <a:pt x="173" y="900"/>
                      </a:lnTo>
                      <a:lnTo>
                        <a:pt x="219" y="890"/>
                      </a:lnTo>
                      <a:lnTo>
                        <a:pt x="259" y="887"/>
                      </a:lnTo>
                      <a:lnTo>
                        <a:pt x="286" y="860"/>
                      </a:lnTo>
                      <a:lnTo>
                        <a:pt x="289" y="797"/>
                      </a:lnTo>
                      <a:lnTo>
                        <a:pt x="345" y="760"/>
                      </a:lnTo>
                      <a:lnTo>
                        <a:pt x="378" y="792"/>
                      </a:lnTo>
                      <a:lnTo>
                        <a:pt x="409" y="826"/>
                      </a:lnTo>
                      <a:lnTo>
                        <a:pt x="452" y="759"/>
                      </a:lnTo>
                      <a:lnTo>
                        <a:pt x="451" y="650"/>
                      </a:lnTo>
                      <a:lnTo>
                        <a:pt x="477" y="539"/>
                      </a:lnTo>
                      <a:lnTo>
                        <a:pt x="502" y="444"/>
                      </a:lnTo>
                      <a:lnTo>
                        <a:pt x="459" y="407"/>
                      </a:lnTo>
                      <a:lnTo>
                        <a:pt x="471" y="360"/>
                      </a:lnTo>
                      <a:lnTo>
                        <a:pt x="504" y="330"/>
                      </a:lnTo>
                      <a:lnTo>
                        <a:pt x="507" y="241"/>
                      </a:lnTo>
                      <a:lnTo>
                        <a:pt x="456" y="158"/>
                      </a:lnTo>
                      <a:lnTo>
                        <a:pt x="459" y="10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49FF45ED-C2E3-154E-A7E8-72AA4BD72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2175" y="4740275"/>
                  <a:ext cx="1114425" cy="1195388"/>
                </a:xfrm>
                <a:custGeom>
                  <a:avLst/>
                  <a:gdLst>
                    <a:gd name="T0" fmla="*/ 3242 w 3513"/>
                    <a:gd name="T1" fmla="*/ 2628 h 3761"/>
                    <a:gd name="T2" fmla="*/ 2756 w 3513"/>
                    <a:gd name="T3" fmla="*/ 2371 h 3761"/>
                    <a:gd name="T4" fmla="*/ 2788 w 3513"/>
                    <a:gd name="T5" fmla="*/ 2188 h 3761"/>
                    <a:gd name="T6" fmla="*/ 2658 w 3513"/>
                    <a:gd name="T7" fmla="*/ 2166 h 3761"/>
                    <a:gd name="T8" fmla="*/ 2457 w 3513"/>
                    <a:gd name="T9" fmla="*/ 2121 h 3761"/>
                    <a:gd name="T10" fmla="*/ 2045 w 3513"/>
                    <a:gd name="T11" fmla="*/ 1507 h 3761"/>
                    <a:gd name="T12" fmla="*/ 1641 w 3513"/>
                    <a:gd name="T13" fmla="*/ 1086 h 3761"/>
                    <a:gd name="T14" fmla="*/ 1626 w 3513"/>
                    <a:gd name="T15" fmla="*/ 821 h 3761"/>
                    <a:gd name="T16" fmla="*/ 1784 w 3513"/>
                    <a:gd name="T17" fmla="*/ 663 h 3761"/>
                    <a:gd name="T18" fmla="*/ 2044 w 3513"/>
                    <a:gd name="T19" fmla="*/ 615 h 3761"/>
                    <a:gd name="T20" fmla="*/ 1988 w 3513"/>
                    <a:gd name="T21" fmla="*/ 510 h 3761"/>
                    <a:gd name="T22" fmla="*/ 2026 w 3513"/>
                    <a:gd name="T23" fmla="*/ 239 h 3761"/>
                    <a:gd name="T24" fmla="*/ 1566 w 3513"/>
                    <a:gd name="T25" fmla="*/ 0 h 3761"/>
                    <a:gd name="T26" fmla="*/ 1072 w 3513"/>
                    <a:gd name="T27" fmla="*/ 89 h 3761"/>
                    <a:gd name="T28" fmla="*/ 975 w 3513"/>
                    <a:gd name="T29" fmla="*/ 369 h 3761"/>
                    <a:gd name="T30" fmla="*/ 778 w 3513"/>
                    <a:gd name="T31" fmla="*/ 347 h 3761"/>
                    <a:gd name="T32" fmla="*/ 636 w 3513"/>
                    <a:gd name="T33" fmla="*/ 501 h 3761"/>
                    <a:gd name="T34" fmla="*/ 613 w 3513"/>
                    <a:gd name="T35" fmla="*/ 491 h 3761"/>
                    <a:gd name="T36" fmla="*/ 603 w 3513"/>
                    <a:gd name="T37" fmla="*/ 478 h 3761"/>
                    <a:gd name="T38" fmla="*/ 595 w 3513"/>
                    <a:gd name="T39" fmla="*/ 417 h 3761"/>
                    <a:gd name="T40" fmla="*/ 504 w 3513"/>
                    <a:gd name="T41" fmla="*/ 525 h 3761"/>
                    <a:gd name="T42" fmla="*/ 537 w 3513"/>
                    <a:gd name="T43" fmla="*/ 434 h 3761"/>
                    <a:gd name="T44" fmla="*/ 451 w 3513"/>
                    <a:gd name="T45" fmla="*/ 314 h 3761"/>
                    <a:gd name="T46" fmla="*/ 192 w 3513"/>
                    <a:gd name="T47" fmla="*/ 442 h 3761"/>
                    <a:gd name="T48" fmla="*/ 108 w 3513"/>
                    <a:gd name="T49" fmla="*/ 749 h 3761"/>
                    <a:gd name="T50" fmla="*/ 80 w 3513"/>
                    <a:gd name="T51" fmla="*/ 1014 h 3761"/>
                    <a:gd name="T52" fmla="*/ 230 w 3513"/>
                    <a:gd name="T53" fmla="*/ 1239 h 3761"/>
                    <a:gd name="T54" fmla="*/ 264 w 3513"/>
                    <a:gd name="T55" fmla="*/ 1367 h 3761"/>
                    <a:gd name="T56" fmla="*/ 463 w 3513"/>
                    <a:gd name="T57" fmla="*/ 1233 h 3761"/>
                    <a:gd name="T58" fmla="*/ 729 w 3513"/>
                    <a:gd name="T59" fmla="*/ 1204 h 3761"/>
                    <a:gd name="T60" fmla="*/ 1021 w 3513"/>
                    <a:gd name="T61" fmla="*/ 1430 h 3761"/>
                    <a:gd name="T62" fmla="*/ 1088 w 3513"/>
                    <a:gd name="T63" fmla="*/ 1805 h 3761"/>
                    <a:gd name="T64" fmla="*/ 1179 w 3513"/>
                    <a:gd name="T65" fmla="*/ 1894 h 3761"/>
                    <a:gd name="T66" fmla="*/ 1266 w 3513"/>
                    <a:gd name="T67" fmla="*/ 2025 h 3761"/>
                    <a:gd name="T68" fmla="*/ 1494 w 3513"/>
                    <a:gd name="T69" fmla="*/ 2152 h 3761"/>
                    <a:gd name="T70" fmla="*/ 1907 w 3513"/>
                    <a:gd name="T71" fmla="*/ 2454 h 3761"/>
                    <a:gd name="T72" fmla="*/ 2225 w 3513"/>
                    <a:gd name="T73" fmla="*/ 2637 h 3761"/>
                    <a:gd name="T74" fmla="*/ 2366 w 3513"/>
                    <a:gd name="T75" fmla="*/ 2693 h 3761"/>
                    <a:gd name="T76" fmla="*/ 2531 w 3513"/>
                    <a:gd name="T77" fmla="*/ 2937 h 3761"/>
                    <a:gd name="T78" fmla="*/ 2770 w 3513"/>
                    <a:gd name="T79" fmla="*/ 3246 h 3761"/>
                    <a:gd name="T80" fmla="*/ 2759 w 3513"/>
                    <a:gd name="T81" fmla="*/ 3426 h 3761"/>
                    <a:gd name="T82" fmla="*/ 2700 w 3513"/>
                    <a:gd name="T83" fmla="*/ 3573 h 3761"/>
                    <a:gd name="T84" fmla="*/ 2712 w 3513"/>
                    <a:gd name="T85" fmla="*/ 3761 h 3761"/>
                    <a:gd name="T86" fmla="*/ 2815 w 3513"/>
                    <a:gd name="T87" fmla="*/ 3664 h 3761"/>
                    <a:gd name="T88" fmla="*/ 3038 w 3513"/>
                    <a:gd name="T89" fmla="*/ 3304 h 3761"/>
                    <a:gd name="T90" fmla="*/ 3059 w 3513"/>
                    <a:gd name="T91" fmla="*/ 3095 h 3761"/>
                    <a:gd name="T92" fmla="*/ 2943 w 3513"/>
                    <a:gd name="T93" fmla="*/ 2820 h 3761"/>
                    <a:gd name="T94" fmla="*/ 3152 w 3513"/>
                    <a:gd name="T95" fmla="*/ 2745 h 3761"/>
                    <a:gd name="T96" fmla="*/ 3471 w 3513"/>
                    <a:gd name="T97" fmla="*/ 2961 h 37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513" h="3761">
                      <a:moveTo>
                        <a:pt x="3470" y="2782"/>
                      </a:moveTo>
                      <a:lnTo>
                        <a:pt x="3392" y="2716"/>
                      </a:lnTo>
                      <a:lnTo>
                        <a:pt x="3349" y="2667"/>
                      </a:lnTo>
                      <a:lnTo>
                        <a:pt x="3242" y="2628"/>
                      </a:lnTo>
                      <a:lnTo>
                        <a:pt x="3133" y="2517"/>
                      </a:lnTo>
                      <a:lnTo>
                        <a:pt x="2973" y="2448"/>
                      </a:lnTo>
                      <a:lnTo>
                        <a:pt x="2816" y="2386"/>
                      </a:lnTo>
                      <a:lnTo>
                        <a:pt x="2756" y="2371"/>
                      </a:lnTo>
                      <a:lnTo>
                        <a:pt x="2722" y="2301"/>
                      </a:lnTo>
                      <a:lnTo>
                        <a:pt x="2728" y="2265"/>
                      </a:lnTo>
                      <a:lnTo>
                        <a:pt x="2761" y="2221"/>
                      </a:lnTo>
                      <a:lnTo>
                        <a:pt x="2788" y="2188"/>
                      </a:lnTo>
                      <a:lnTo>
                        <a:pt x="2747" y="2118"/>
                      </a:lnTo>
                      <a:lnTo>
                        <a:pt x="2710" y="2119"/>
                      </a:lnTo>
                      <a:lnTo>
                        <a:pt x="2673" y="2132"/>
                      </a:lnTo>
                      <a:lnTo>
                        <a:pt x="2658" y="2166"/>
                      </a:lnTo>
                      <a:lnTo>
                        <a:pt x="2634" y="2159"/>
                      </a:lnTo>
                      <a:lnTo>
                        <a:pt x="2631" y="2136"/>
                      </a:lnTo>
                      <a:lnTo>
                        <a:pt x="2544" y="2190"/>
                      </a:lnTo>
                      <a:lnTo>
                        <a:pt x="2457" y="2121"/>
                      </a:lnTo>
                      <a:lnTo>
                        <a:pt x="2337" y="2052"/>
                      </a:lnTo>
                      <a:lnTo>
                        <a:pt x="2232" y="1941"/>
                      </a:lnTo>
                      <a:lnTo>
                        <a:pt x="2127" y="1749"/>
                      </a:lnTo>
                      <a:lnTo>
                        <a:pt x="2045" y="1507"/>
                      </a:lnTo>
                      <a:lnTo>
                        <a:pt x="1941" y="1448"/>
                      </a:lnTo>
                      <a:lnTo>
                        <a:pt x="1776" y="1310"/>
                      </a:lnTo>
                      <a:lnTo>
                        <a:pt x="1665" y="1189"/>
                      </a:lnTo>
                      <a:lnTo>
                        <a:pt x="1641" y="1086"/>
                      </a:lnTo>
                      <a:lnTo>
                        <a:pt x="1644" y="994"/>
                      </a:lnTo>
                      <a:lnTo>
                        <a:pt x="1683" y="940"/>
                      </a:lnTo>
                      <a:lnTo>
                        <a:pt x="1683" y="893"/>
                      </a:lnTo>
                      <a:lnTo>
                        <a:pt x="1626" y="821"/>
                      </a:lnTo>
                      <a:lnTo>
                        <a:pt x="1621" y="767"/>
                      </a:lnTo>
                      <a:lnTo>
                        <a:pt x="1652" y="701"/>
                      </a:lnTo>
                      <a:lnTo>
                        <a:pt x="1684" y="697"/>
                      </a:lnTo>
                      <a:lnTo>
                        <a:pt x="1784" y="663"/>
                      </a:lnTo>
                      <a:lnTo>
                        <a:pt x="1887" y="606"/>
                      </a:lnTo>
                      <a:lnTo>
                        <a:pt x="1937" y="623"/>
                      </a:lnTo>
                      <a:lnTo>
                        <a:pt x="1990" y="595"/>
                      </a:lnTo>
                      <a:lnTo>
                        <a:pt x="2044" y="615"/>
                      </a:lnTo>
                      <a:lnTo>
                        <a:pt x="2073" y="619"/>
                      </a:lnTo>
                      <a:lnTo>
                        <a:pt x="2086" y="585"/>
                      </a:lnTo>
                      <a:lnTo>
                        <a:pt x="2068" y="549"/>
                      </a:lnTo>
                      <a:lnTo>
                        <a:pt x="1988" y="510"/>
                      </a:lnTo>
                      <a:lnTo>
                        <a:pt x="2024" y="457"/>
                      </a:lnTo>
                      <a:lnTo>
                        <a:pt x="2018" y="425"/>
                      </a:lnTo>
                      <a:lnTo>
                        <a:pt x="1960" y="364"/>
                      </a:lnTo>
                      <a:lnTo>
                        <a:pt x="2026" y="239"/>
                      </a:lnTo>
                      <a:lnTo>
                        <a:pt x="1914" y="183"/>
                      </a:lnTo>
                      <a:lnTo>
                        <a:pt x="1687" y="176"/>
                      </a:lnTo>
                      <a:lnTo>
                        <a:pt x="1634" y="92"/>
                      </a:lnTo>
                      <a:lnTo>
                        <a:pt x="1566" y="0"/>
                      </a:lnTo>
                      <a:lnTo>
                        <a:pt x="1331" y="51"/>
                      </a:lnTo>
                      <a:lnTo>
                        <a:pt x="1260" y="122"/>
                      </a:lnTo>
                      <a:lnTo>
                        <a:pt x="1149" y="88"/>
                      </a:lnTo>
                      <a:lnTo>
                        <a:pt x="1072" y="89"/>
                      </a:lnTo>
                      <a:lnTo>
                        <a:pt x="1110" y="165"/>
                      </a:lnTo>
                      <a:lnTo>
                        <a:pt x="1100" y="212"/>
                      </a:lnTo>
                      <a:lnTo>
                        <a:pt x="994" y="302"/>
                      </a:lnTo>
                      <a:lnTo>
                        <a:pt x="975" y="369"/>
                      </a:lnTo>
                      <a:lnTo>
                        <a:pt x="955" y="365"/>
                      </a:lnTo>
                      <a:lnTo>
                        <a:pt x="895" y="326"/>
                      </a:lnTo>
                      <a:lnTo>
                        <a:pt x="838" y="313"/>
                      </a:lnTo>
                      <a:lnTo>
                        <a:pt x="778" y="347"/>
                      </a:lnTo>
                      <a:lnTo>
                        <a:pt x="678" y="328"/>
                      </a:lnTo>
                      <a:lnTo>
                        <a:pt x="654" y="362"/>
                      </a:lnTo>
                      <a:lnTo>
                        <a:pt x="667" y="491"/>
                      </a:lnTo>
                      <a:lnTo>
                        <a:pt x="636" y="501"/>
                      </a:lnTo>
                      <a:lnTo>
                        <a:pt x="636" y="501"/>
                      </a:lnTo>
                      <a:lnTo>
                        <a:pt x="631" y="499"/>
                      </a:lnTo>
                      <a:lnTo>
                        <a:pt x="620" y="495"/>
                      </a:lnTo>
                      <a:lnTo>
                        <a:pt x="613" y="491"/>
                      </a:lnTo>
                      <a:lnTo>
                        <a:pt x="607" y="488"/>
                      </a:lnTo>
                      <a:lnTo>
                        <a:pt x="604" y="483"/>
                      </a:lnTo>
                      <a:lnTo>
                        <a:pt x="603" y="481"/>
                      </a:lnTo>
                      <a:lnTo>
                        <a:pt x="603" y="478"/>
                      </a:lnTo>
                      <a:lnTo>
                        <a:pt x="603" y="478"/>
                      </a:lnTo>
                      <a:lnTo>
                        <a:pt x="602" y="415"/>
                      </a:lnTo>
                      <a:lnTo>
                        <a:pt x="599" y="412"/>
                      </a:lnTo>
                      <a:lnTo>
                        <a:pt x="595" y="417"/>
                      </a:lnTo>
                      <a:lnTo>
                        <a:pt x="571" y="433"/>
                      </a:lnTo>
                      <a:lnTo>
                        <a:pt x="548" y="495"/>
                      </a:lnTo>
                      <a:lnTo>
                        <a:pt x="507" y="558"/>
                      </a:lnTo>
                      <a:lnTo>
                        <a:pt x="504" y="525"/>
                      </a:lnTo>
                      <a:lnTo>
                        <a:pt x="468" y="499"/>
                      </a:lnTo>
                      <a:lnTo>
                        <a:pt x="485" y="487"/>
                      </a:lnTo>
                      <a:lnTo>
                        <a:pt x="525" y="486"/>
                      </a:lnTo>
                      <a:lnTo>
                        <a:pt x="537" y="434"/>
                      </a:lnTo>
                      <a:lnTo>
                        <a:pt x="596" y="410"/>
                      </a:lnTo>
                      <a:lnTo>
                        <a:pt x="525" y="350"/>
                      </a:lnTo>
                      <a:lnTo>
                        <a:pt x="470" y="281"/>
                      </a:lnTo>
                      <a:lnTo>
                        <a:pt x="451" y="314"/>
                      </a:lnTo>
                      <a:lnTo>
                        <a:pt x="415" y="321"/>
                      </a:lnTo>
                      <a:lnTo>
                        <a:pt x="352" y="431"/>
                      </a:lnTo>
                      <a:lnTo>
                        <a:pt x="282" y="451"/>
                      </a:lnTo>
                      <a:lnTo>
                        <a:pt x="192" y="442"/>
                      </a:lnTo>
                      <a:lnTo>
                        <a:pt x="76" y="502"/>
                      </a:lnTo>
                      <a:lnTo>
                        <a:pt x="50" y="572"/>
                      </a:lnTo>
                      <a:lnTo>
                        <a:pt x="77" y="636"/>
                      </a:lnTo>
                      <a:lnTo>
                        <a:pt x="108" y="749"/>
                      </a:lnTo>
                      <a:lnTo>
                        <a:pt x="33" y="842"/>
                      </a:lnTo>
                      <a:lnTo>
                        <a:pt x="0" y="911"/>
                      </a:lnTo>
                      <a:lnTo>
                        <a:pt x="64" y="981"/>
                      </a:lnTo>
                      <a:lnTo>
                        <a:pt x="80" y="1014"/>
                      </a:lnTo>
                      <a:lnTo>
                        <a:pt x="72" y="1084"/>
                      </a:lnTo>
                      <a:lnTo>
                        <a:pt x="53" y="1183"/>
                      </a:lnTo>
                      <a:lnTo>
                        <a:pt x="156" y="1225"/>
                      </a:lnTo>
                      <a:lnTo>
                        <a:pt x="230" y="1239"/>
                      </a:lnTo>
                      <a:lnTo>
                        <a:pt x="256" y="1304"/>
                      </a:lnTo>
                      <a:lnTo>
                        <a:pt x="287" y="1315"/>
                      </a:lnTo>
                      <a:lnTo>
                        <a:pt x="291" y="1340"/>
                      </a:lnTo>
                      <a:lnTo>
                        <a:pt x="264" y="1367"/>
                      </a:lnTo>
                      <a:lnTo>
                        <a:pt x="285" y="1410"/>
                      </a:lnTo>
                      <a:lnTo>
                        <a:pt x="345" y="1397"/>
                      </a:lnTo>
                      <a:lnTo>
                        <a:pt x="390" y="1350"/>
                      </a:lnTo>
                      <a:lnTo>
                        <a:pt x="463" y="1233"/>
                      </a:lnTo>
                      <a:lnTo>
                        <a:pt x="506" y="1186"/>
                      </a:lnTo>
                      <a:lnTo>
                        <a:pt x="609" y="1175"/>
                      </a:lnTo>
                      <a:lnTo>
                        <a:pt x="662" y="1194"/>
                      </a:lnTo>
                      <a:lnTo>
                        <a:pt x="729" y="1204"/>
                      </a:lnTo>
                      <a:lnTo>
                        <a:pt x="834" y="1292"/>
                      </a:lnTo>
                      <a:lnTo>
                        <a:pt x="937" y="1318"/>
                      </a:lnTo>
                      <a:lnTo>
                        <a:pt x="1011" y="1343"/>
                      </a:lnTo>
                      <a:lnTo>
                        <a:pt x="1021" y="1430"/>
                      </a:lnTo>
                      <a:lnTo>
                        <a:pt x="1039" y="1523"/>
                      </a:lnTo>
                      <a:lnTo>
                        <a:pt x="1093" y="1689"/>
                      </a:lnTo>
                      <a:lnTo>
                        <a:pt x="1111" y="1761"/>
                      </a:lnTo>
                      <a:lnTo>
                        <a:pt x="1088" y="1805"/>
                      </a:lnTo>
                      <a:lnTo>
                        <a:pt x="1094" y="1821"/>
                      </a:lnTo>
                      <a:lnTo>
                        <a:pt x="1135" y="1814"/>
                      </a:lnTo>
                      <a:lnTo>
                        <a:pt x="1195" y="1847"/>
                      </a:lnTo>
                      <a:lnTo>
                        <a:pt x="1179" y="1894"/>
                      </a:lnTo>
                      <a:lnTo>
                        <a:pt x="1233" y="1909"/>
                      </a:lnTo>
                      <a:lnTo>
                        <a:pt x="1286" y="1955"/>
                      </a:lnTo>
                      <a:lnTo>
                        <a:pt x="1249" y="1985"/>
                      </a:lnTo>
                      <a:lnTo>
                        <a:pt x="1266" y="2025"/>
                      </a:lnTo>
                      <a:lnTo>
                        <a:pt x="1296" y="1999"/>
                      </a:lnTo>
                      <a:lnTo>
                        <a:pt x="1376" y="1984"/>
                      </a:lnTo>
                      <a:lnTo>
                        <a:pt x="1453" y="2070"/>
                      </a:lnTo>
                      <a:lnTo>
                        <a:pt x="1494" y="2152"/>
                      </a:lnTo>
                      <a:lnTo>
                        <a:pt x="1558" y="2206"/>
                      </a:lnTo>
                      <a:lnTo>
                        <a:pt x="1679" y="2341"/>
                      </a:lnTo>
                      <a:lnTo>
                        <a:pt x="1843" y="2462"/>
                      </a:lnTo>
                      <a:lnTo>
                        <a:pt x="1907" y="2454"/>
                      </a:lnTo>
                      <a:lnTo>
                        <a:pt x="1970" y="2490"/>
                      </a:lnTo>
                      <a:lnTo>
                        <a:pt x="2064" y="2467"/>
                      </a:lnTo>
                      <a:lnTo>
                        <a:pt x="2148" y="2575"/>
                      </a:lnTo>
                      <a:lnTo>
                        <a:pt x="2225" y="2637"/>
                      </a:lnTo>
                      <a:lnTo>
                        <a:pt x="2282" y="2647"/>
                      </a:lnTo>
                      <a:lnTo>
                        <a:pt x="2255" y="2704"/>
                      </a:lnTo>
                      <a:lnTo>
                        <a:pt x="2282" y="2723"/>
                      </a:lnTo>
                      <a:lnTo>
                        <a:pt x="2366" y="2693"/>
                      </a:lnTo>
                      <a:lnTo>
                        <a:pt x="2424" y="2789"/>
                      </a:lnTo>
                      <a:lnTo>
                        <a:pt x="2420" y="2825"/>
                      </a:lnTo>
                      <a:lnTo>
                        <a:pt x="2457" y="2901"/>
                      </a:lnTo>
                      <a:lnTo>
                        <a:pt x="2531" y="2937"/>
                      </a:lnTo>
                      <a:lnTo>
                        <a:pt x="2618" y="2919"/>
                      </a:lnTo>
                      <a:lnTo>
                        <a:pt x="2674" y="2988"/>
                      </a:lnTo>
                      <a:lnTo>
                        <a:pt x="2709" y="3111"/>
                      </a:lnTo>
                      <a:lnTo>
                        <a:pt x="2770" y="3246"/>
                      </a:lnTo>
                      <a:lnTo>
                        <a:pt x="2808" y="3305"/>
                      </a:lnTo>
                      <a:lnTo>
                        <a:pt x="2811" y="3349"/>
                      </a:lnTo>
                      <a:lnTo>
                        <a:pt x="2803" y="3409"/>
                      </a:lnTo>
                      <a:lnTo>
                        <a:pt x="2759" y="3426"/>
                      </a:lnTo>
                      <a:lnTo>
                        <a:pt x="2706" y="3449"/>
                      </a:lnTo>
                      <a:lnTo>
                        <a:pt x="2692" y="3479"/>
                      </a:lnTo>
                      <a:lnTo>
                        <a:pt x="2723" y="3526"/>
                      </a:lnTo>
                      <a:lnTo>
                        <a:pt x="2700" y="3573"/>
                      </a:lnTo>
                      <a:lnTo>
                        <a:pt x="2634" y="3596"/>
                      </a:lnTo>
                      <a:lnTo>
                        <a:pt x="2634" y="3626"/>
                      </a:lnTo>
                      <a:lnTo>
                        <a:pt x="2669" y="3722"/>
                      </a:lnTo>
                      <a:lnTo>
                        <a:pt x="2712" y="3761"/>
                      </a:lnTo>
                      <a:lnTo>
                        <a:pt x="2765" y="3741"/>
                      </a:lnTo>
                      <a:lnTo>
                        <a:pt x="2765" y="3741"/>
                      </a:lnTo>
                      <a:lnTo>
                        <a:pt x="2815" y="3664"/>
                      </a:lnTo>
                      <a:lnTo>
                        <a:pt x="2815" y="3664"/>
                      </a:lnTo>
                      <a:lnTo>
                        <a:pt x="2943" y="3527"/>
                      </a:lnTo>
                      <a:lnTo>
                        <a:pt x="2945" y="3430"/>
                      </a:lnTo>
                      <a:lnTo>
                        <a:pt x="2942" y="3355"/>
                      </a:lnTo>
                      <a:lnTo>
                        <a:pt x="3038" y="3304"/>
                      </a:lnTo>
                      <a:lnTo>
                        <a:pt x="3105" y="3293"/>
                      </a:lnTo>
                      <a:lnTo>
                        <a:pt x="3107" y="3240"/>
                      </a:lnTo>
                      <a:lnTo>
                        <a:pt x="3087" y="3157"/>
                      </a:lnTo>
                      <a:lnTo>
                        <a:pt x="3059" y="3095"/>
                      </a:lnTo>
                      <a:lnTo>
                        <a:pt x="2962" y="3036"/>
                      </a:lnTo>
                      <a:lnTo>
                        <a:pt x="2902" y="2984"/>
                      </a:lnTo>
                      <a:lnTo>
                        <a:pt x="2967" y="2873"/>
                      </a:lnTo>
                      <a:lnTo>
                        <a:pt x="2943" y="2820"/>
                      </a:lnTo>
                      <a:lnTo>
                        <a:pt x="3015" y="2736"/>
                      </a:lnTo>
                      <a:lnTo>
                        <a:pt x="3142" y="2715"/>
                      </a:lnTo>
                      <a:lnTo>
                        <a:pt x="3176" y="2732"/>
                      </a:lnTo>
                      <a:lnTo>
                        <a:pt x="3152" y="2745"/>
                      </a:lnTo>
                      <a:lnTo>
                        <a:pt x="3156" y="2785"/>
                      </a:lnTo>
                      <a:lnTo>
                        <a:pt x="3323" y="2813"/>
                      </a:lnTo>
                      <a:lnTo>
                        <a:pt x="3367" y="2912"/>
                      </a:lnTo>
                      <a:lnTo>
                        <a:pt x="3471" y="2961"/>
                      </a:lnTo>
                      <a:lnTo>
                        <a:pt x="3488" y="2904"/>
                      </a:lnTo>
                      <a:lnTo>
                        <a:pt x="3513" y="2842"/>
                      </a:lnTo>
                      <a:lnTo>
                        <a:pt x="3470" y="2782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252">
                  <a:extLst>
                    <a:ext uri="{FF2B5EF4-FFF2-40B4-BE49-F238E27FC236}">
                      <a16:creationId xmlns:a16="http://schemas.microsoft.com/office/drawing/2014/main" id="{9F99EA9C-B813-054C-A835-CB5BD5817F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0150" y="5319713"/>
                  <a:ext cx="38100" cy="28575"/>
                </a:xfrm>
                <a:custGeom>
                  <a:avLst/>
                  <a:gdLst>
                    <a:gd name="T0" fmla="*/ 73 w 120"/>
                    <a:gd name="T1" fmla="*/ 27 h 87"/>
                    <a:gd name="T2" fmla="*/ 0 w 120"/>
                    <a:gd name="T3" fmla="*/ 34 h 87"/>
                    <a:gd name="T4" fmla="*/ 20 w 120"/>
                    <a:gd name="T5" fmla="*/ 63 h 87"/>
                    <a:gd name="T6" fmla="*/ 73 w 120"/>
                    <a:gd name="T7" fmla="*/ 57 h 87"/>
                    <a:gd name="T8" fmla="*/ 87 w 120"/>
                    <a:gd name="T9" fmla="*/ 87 h 87"/>
                    <a:gd name="T10" fmla="*/ 110 w 120"/>
                    <a:gd name="T11" fmla="*/ 82 h 87"/>
                    <a:gd name="T12" fmla="*/ 97 w 120"/>
                    <a:gd name="T13" fmla="*/ 53 h 87"/>
                    <a:gd name="T14" fmla="*/ 117 w 120"/>
                    <a:gd name="T15" fmla="*/ 47 h 87"/>
                    <a:gd name="T16" fmla="*/ 120 w 120"/>
                    <a:gd name="T17" fmla="*/ 27 h 87"/>
                    <a:gd name="T18" fmla="*/ 109 w 120"/>
                    <a:gd name="T19" fmla="*/ 0 h 87"/>
                    <a:gd name="T20" fmla="*/ 73 w 120"/>
                    <a:gd name="T21" fmla="*/ 2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0" h="87">
                      <a:moveTo>
                        <a:pt x="73" y="27"/>
                      </a:moveTo>
                      <a:lnTo>
                        <a:pt x="0" y="34"/>
                      </a:lnTo>
                      <a:lnTo>
                        <a:pt x="20" y="63"/>
                      </a:lnTo>
                      <a:lnTo>
                        <a:pt x="73" y="57"/>
                      </a:lnTo>
                      <a:lnTo>
                        <a:pt x="87" y="87"/>
                      </a:lnTo>
                      <a:lnTo>
                        <a:pt x="110" y="82"/>
                      </a:lnTo>
                      <a:lnTo>
                        <a:pt x="97" y="53"/>
                      </a:lnTo>
                      <a:lnTo>
                        <a:pt x="117" y="47"/>
                      </a:lnTo>
                      <a:lnTo>
                        <a:pt x="120" y="27"/>
                      </a:lnTo>
                      <a:lnTo>
                        <a:pt x="109" y="0"/>
                      </a:lnTo>
                      <a:lnTo>
                        <a:pt x="73" y="2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51" name="Freeform 253">
                  <a:extLst>
                    <a:ext uri="{FF2B5EF4-FFF2-40B4-BE49-F238E27FC236}">
                      <a16:creationId xmlns:a16="http://schemas.microsoft.com/office/drawing/2014/main" id="{072847C6-74A0-E142-B683-6DBA1CA8C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4175" y="5853113"/>
                  <a:ext cx="15875" cy="17463"/>
                </a:xfrm>
                <a:custGeom>
                  <a:avLst/>
                  <a:gdLst>
                    <a:gd name="T0" fmla="*/ 14 w 47"/>
                    <a:gd name="T1" fmla="*/ 0 h 53"/>
                    <a:gd name="T2" fmla="*/ 0 w 47"/>
                    <a:gd name="T3" fmla="*/ 13 h 53"/>
                    <a:gd name="T4" fmla="*/ 27 w 47"/>
                    <a:gd name="T5" fmla="*/ 53 h 53"/>
                    <a:gd name="T6" fmla="*/ 47 w 47"/>
                    <a:gd name="T7" fmla="*/ 11 h 53"/>
                    <a:gd name="T8" fmla="*/ 14 w 47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53">
                      <a:moveTo>
                        <a:pt x="14" y="0"/>
                      </a:moveTo>
                      <a:lnTo>
                        <a:pt x="0" y="13"/>
                      </a:lnTo>
                      <a:lnTo>
                        <a:pt x="27" y="53"/>
                      </a:lnTo>
                      <a:lnTo>
                        <a:pt x="47" y="1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52" name="Freeform 254">
                  <a:extLst>
                    <a:ext uri="{FF2B5EF4-FFF2-40B4-BE49-F238E27FC236}">
                      <a16:creationId xmlns:a16="http://schemas.microsoft.com/office/drawing/2014/main" id="{55D36986-E619-D34E-A413-0DE01D7FB5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025" y="6049963"/>
                  <a:ext cx="19050" cy="17463"/>
                </a:xfrm>
                <a:custGeom>
                  <a:avLst/>
                  <a:gdLst>
                    <a:gd name="T0" fmla="*/ 0 w 57"/>
                    <a:gd name="T1" fmla="*/ 14 h 54"/>
                    <a:gd name="T2" fmla="*/ 27 w 57"/>
                    <a:gd name="T3" fmla="*/ 54 h 54"/>
                    <a:gd name="T4" fmla="*/ 57 w 57"/>
                    <a:gd name="T5" fmla="*/ 34 h 54"/>
                    <a:gd name="T6" fmla="*/ 14 w 57"/>
                    <a:gd name="T7" fmla="*/ 0 h 54"/>
                    <a:gd name="T8" fmla="*/ 0 w 57"/>
                    <a:gd name="T9" fmla="*/ 1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4">
                      <a:moveTo>
                        <a:pt x="0" y="14"/>
                      </a:moveTo>
                      <a:lnTo>
                        <a:pt x="27" y="54"/>
                      </a:lnTo>
                      <a:lnTo>
                        <a:pt x="57" y="34"/>
                      </a:lnTo>
                      <a:lnTo>
                        <a:pt x="14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53" name="Freeform 255">
                  <a:extLst>
                    <a:ext uri="{FF2B5EF4-FFF2-40B4-BE49-F238E27FC236}">
                      <a16:creationId xmlns:a16="http://schemas.microsoft.com/office/drawing/2014/main" id="{E03D0387-7EF8-FB43-B37B-DA17364FE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3988" y="5888038"/>
                  <a:ext cx="296863" cy="193675"/>
                </a:xfrm>
                <a:custGeom>
                  <a:avLst/>
                  <a:gdLst>
                    <a:gd name="T0" fmla="*/ 911 w 935"/>
                    <a:gd name="T1" fmla="*/ 0 h 612"/>
                    <a:gd name="T2" fmla="*/ 885 w 935"/>
                    <a:gd name="T3" fmla="*/ 23 h 612"/>
                    <a:gd name="T4" fmla="*/ 828 w 935"/>
                    <a:gd name="T5" fmla="*/ 28 h 612"/>
                    <a:gd name="T6" fmla="*/ 796 w 935"/>
                    <a:gd name="T7" fmla="*/ 51 h 612"/>
                    <a:gd name="T8" fmla="*/ 712 w 935"/>
                    <a:gd name="T9" fmla="*/ 42 h 612"/>
                    <a:gd name="T10" fmla="*/ 642 w 935"/>
                    <a:gd name="T11" fmla="*/ 79 h 612"/>
                    <a:gd name="T12" fmla="*/ 556 w 935"/>
                    <a:gd name="T13" fmla="*/ 99 h 612"/>
                    <a:gd name="T14" fmla="*/ 486 w 935"/>
                    <a:gd name="T15" fmla="*/ 80 h 612"/>
                    <a:gd name="T16" fmla="*/ 409 w 935"/>
                    <a:gd name="T17" fmla="*/ 108 h 612"/>
                    <a:gd name="T18" fmla="*/ 339 w 935"/>
                    <a:gd name="T19" fmla="*/ 115 h 612"/>
                    <a:gd name="T20" fmla="*/ 309 w 935"/>
                    <a:gd name="T21" fmla="*/ 69 h 612"/>
                    <a:gd name="T22" fmla="*/ 269 w 935"/>
                    <a:gd name="T23" fmla="*/ 66 h 612"/>
                    <a:gd name="T24" fmla="*/ 228 w 935"/>
                    <a:gd name="T25" fmla="*/ 43 h 612"/>
                    <a:gd name="T26" fmla="*/ 179 w 935"/>
                    <a:gd name="T27" fmla="*/ 90 h 612"/>
                    <a:gd name="T28" fmla="*/ 149 w 935"/>
                    <a:gd name="T29" fmla="*/ 100 h 612"/>
                    <a:gd name="T30" fmla="*/ 119 w 935"/>
                    <a:gd name="T31" fmla="*/ 64 h 612"/>
                    <a:gd name="T32" fmla="*/ 108 w 935"/>
                    <a:gd name="T33" fmla="*/ 43 h 612"/>
                    <a:gd name="T34" fmla="*/ 78 w 935"/>
                    <a:gd name="T35" fmla="*/ 38 h 612"/>
                    <a:gd name="T36" fmla="*/ 79 w 935"/>
                    <a:gd name="T37" fmla="*/ 71 h 612"/>
                    <a:gd name="T38" fmla="*/ 42 w 935"/>
                    <a:gd name="T39" fmla="*/ 88 h 612"/>
                    <a:gd name="T40" fmla="*/ 0 w 935"/>
                    <a:gd name="T41" fmla="*/ 152 h 612"/>
                    <a:gd name="T42" fmla="*/ 27 w 935"/>
                    <a:gd name="T43" fmla="*/ 244 h 612"/>
                    <a:gd name="T44" fmla="*/ 140 w 935"/>
                    <a:gd name="T45" fmla="*/ 263 h 612"/>
                    <a:gd name="T46" fmla="*/ 164 w 935"/>
                    <a:gd name="T47" fmla="*/ 286 h 612"/>
                    <a:gd name="T48" fmla="*/ 274 w 935"/>
                    <a:gd name="T49" fmla="*/ 338 h 612"/>
                    <a:gd name="T50" fmla="*/ 406 w 935"/>
                    <a:gd name="T51" fmla="*/ 440 h 612"/>
                    <a:gd name="T52" fmla="*/ 523 w 935"/>
                    <a:gd name="T53" fmla="*/ 442 h 612"/>
                    <a:gd name="T54" fmla="*/ 616 w 935"/>
                    <a:gd name="T55" fmla="*/ 534 h 612"/>
                    <a:gd name="T56" fmla="*/ 690 w 935"/>
                    <a:gd name="T57" fmla="*/ 563 h 612"/>
                    <a:gd name="T58" fmla="*/ 763 w 935"/>
                    <a:gd name="T59" fmla="*/ 589 h 612"/>
                    <a:gd name="T60" fmla="*/ 803 w 935"/>
                    <a:gd name="T61" fmla="*/ 612 h 612"/>
                    <a:gd name="T62" fmla="*/ 830 w 935"/>
                    <a:gd name="T63" fmla="*/ 598 h 612"/>
                    <a:gd name="T64" fmla="*/ 810 w 935"/>
                    <a:gd name="T65" fmla="*/ 543 h 612"/>
                    <a:gd name="T66" fmla="*/ 859 w 935"/>
                    <a:gd name="T67" fmla="*/ 479 h 612"/>
                    <a:gd name="T68" fmla="*/ 871 w 935"/>
                    <a:gd name="T69" fmla="*/ 406 h 612"/>
                    <a:gd name="T70" fmla="*/ 828 w 935"/>
                    <a:gd name="T71" fmla="*/ 350 h 612"/>
                    <a:gd name="T72" fmla="*/ 828 w 935"/>
                    <a:gd name="T73" fmla="*/ 350 h 612"/>
                    <a:gd name="T74" fmla="*/ 823 w 935"/>
                    <a:gd name="T75" fmla="*/ 273 h 612"/>
                    <a:gd name="T76" fmla="*/ 823 w 935"/>
                    <a:gd name="T77" fmla="*/ 273 h 612"/>
                    <a:gd name="T78" fmla="*/ 826 w 935"/>
                    <a:gd name="T79" fmla="*/ 265 h 612"/>
                    <a:gd name="T80" fmla="*/ 832 w 935"/>
                    <a:gd name="T81" fmla="*/ 250 h 612"/>
                    <a:gd name="T82" fmla="*/ 851 w 935"/>
                    <a:gd name="T83" fmla="*/ 208 h 612"/>
                    <a:gd name="T84" fmla="*/ 879 w 935"/>
                    <a:gd name="T85" fmla="*/ 150 h 612"/>
                    <a:gd name="T86" fmla="*/ 932 w 935"/>
                    <a:gd name="T87" fmla="*/ 57 h 612"/>
                    <a:gd name="T88" fmla="*/ 922 w 935"/>
                    <a:gd name="T89" fmla="*/ 20 h 612"/>
                    <a:gd name="T90" fmla="*/ 935 w 935"/>
                    <a:gd name="T91" fmla="*/ 0 h 612"/>
                    <a:gd name="T92" fmla="*/ 911 w 935"/>
                    <a:gd name="T93" fmla="*/ 0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35" h="612">
                      <a:moveTo>
                        <a:pt x="911" y="0"/>
                      </a:moveTo>
                      <a:lnTo>
                        <a:pt x="885" y="23"/>
                      </a:lnTo>
                      <a:lnTo>
                        <a:pt x="828" y="28"/>
                      </a:lnTo>
                      <a:lnTo>
                        <a:pt x="796" y="51"/>
                      </a:lnTo>
                      <a:lnTo>
                        <a:pt x="712" y="42"/>
                      </a:lnTo>
                      <a:lnTo>
                        <a:pt x="642" y="79"/>
                      </a:lnTo>
                      <a:lnTo>
                        <a:pt x="556" y="99"/>
                      </a:lnTo>
                      <a:lnTo>
                        <a:pt x="486" y="80"/>
                      </a:lnTo>
                      <a:lnTo>
                        <a:pt x="409" y="108"/>
                      </a:lnTo>
                      <a:lnTo>
                        <a:pt x="339" y="115"/>
                      </a:lnTo>
                      <a:lnTo>
                        <a:pt x="309" y="69"/>
                      </a:lnTo>
                      <a:lnTo>
                        <a:pt x="269" y="66"/>
                      </a:lnTo>
                      <a:lnTo>
                        <a:pt x="228" y="43"/>
                      </a:lnTo>
                      <a:lnTo>
                        <a:pt x="179" y="90"/>
                      </a:lnTo>
                      <a:lnTo>
                        <a:pt x="149" y="100"/>
                      </a:lnTo>
                      <a:lnTo>
                        <a:pt x="119" y="64"/>
                      </a:lnTo>
                      <a:lnTo>
                        <a:pt x="108" y="43"/>
                      </a:lnTo>
                      <a:lnTo>
                        <a:pt x="78" y="38"/>
                      </a:lnTo>
                      <a:lnTo>
                        <a:pt x="79" y="71"/>
                      </a:lnTo>
                      <a:lnTo>
                        <a:pt x="42" y="88"/>
                      </a:lnTo>
                      <a:lnTo>
                        <a:pt x="0" y="152"/>
                      </a:lnTo>
                      <a:lnTo>
                        <a:pt x="27" y="244"/>
                      </a:lnTo>
                      <a:lnTo>
                        <a:pt x="140" y="263"/>
                      </a:lnTo>
                      <a:lnTo>
                        <a:pt x="164" y="286"/>
                      </a:lnTo>
                      <a:lnTo>
                        <a:pt x="274" y="338"/>
                      </a:lnTo>
                      <a:lnTo>
                        <a:pt x="406" y="440"/>
                      </a:lnTo>
                      <a:lnTo>
                        <a:pt x="523" y="442"/>
                      </a:lnTo>
                      <a:lnTo>
                        <a:pt x="616" y="534"/>
                      </a:lnTo>
                      <a:lnTo>
                        <a:pt x="690" y="563"/>
                      </a:lnTo>
                      <a:lnTo>
                        <a:pt x="763" y="589"/>
                      </a:lnTo>
                      <a:lnTo>
                        <a:pt x="803" y="612"/>
                      </a:lnTo>
                      <a:lnTo>
                        <a:pt x="830" y="598"/>
                      </a:lnTo>
                      <a:lnTo>
                        <a:pt x="810" y="543"/>
                      </a:lnTo>
                      <a:lnTo>
                        <a:pt x="859" y="479"/>
                      </a:lnTo>
                      <a:lnTo>
                        <a:pt x="871" y="406"/>
                      </a:lnTo>
                      <a:lnTo>
                        <a:pt x="828" y="350"/>
                      </a:lnTo>
                      <a:lnTo>
                        <a:pt x="828" y="350"/>
                      </a:lnTo>
                      <a:lnTo>
                        <a:pt x="823" y="273"/>
                      </a:lnTo>
                      <a:lnTo>
                        <a:pt x="823" y="273"/>
                      </a:lnTo>
                      <a:lnTo>
                        <a:pt x="826" y="265"/>
                      </a:lnTo>
                      <a:lnTo>
                        <a:pt x="832" y="250"/>
                      </a:lnTo>
                      <a:lnTo>
                        <a:pt x="851" y="208"/>
                      </a:lnTo>
                      <a:lnTo>
                        <a:pt x="879" y="150"/>
                      </a:lnTo>
                      <a:lnTo>
                        <a:pt x="932" y="57"/>
                      </a:lnTo>
                      <a:lnTo>
                        <a:pt x="922" y="20"/>
                      </a:lnTo>
                      <a:lnTo>
                        <a:pt x="935" y="0"/>
                      </a:lnTo>
                      <a:lnTo>
                        <a:pt x="911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4" name="Freeform 256">
                <a:extLst>
                  <a:ext uri="{FF2B5EF4-FFF2-40B4-BE49-F238E27FC236}">
                    <a16:creationId xmlns:a16="http://schemas.microsoft.com/office/drawing/2014/main" id="{78C6D112-2895-624F-89E2-9CB2A4495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1378" y="5444505"/>
                <a:ext cx="11169" cy="8345"/>
              </a:xfrm>
              <a:custGeom>
                <a:avLst/>
                <a:gdLst>
                  <a:gd name="T0" fmla="*/ 46 w 46"/>
                  <a:gd name="T1" fmla="*/ 13 h 42"/>
                  <a:gd name="T2" fmla="*/ 36 w 46"/>
                  <a:gd name="T3" fmla="*/ 38 h 42"/>
                  <a:gd name="T4" fmla="*/ 15 w 46"/>
                  <a:gd name="T5" fmla="*/ 42 h 42"/>
                  <a:gd name="T6" fmla="*/ 0 w 46"/>
                  <a:gd name="T7" fmla="*/ 23 h 42"/>
                  <a:gd name="T8" fmla="*/ 5 w 46"/>
                  <a:gd name="T9" fmla="*/ 2 h 42"/>
                  <a:gd name="T10" fmla="*/ 36 w 46"/>
                  <a:gd name="T11" fmla="*/ 0 h 42"/>
                  <a:gd name="T12" fmla="*/ 46 w 46"/>
                  <a:gd name="T13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42">
                    <a:moveTo>
                      <a:pt x="46" y="13"/>
                    </a:moveTo>
                    <a:lnTo>
                      <a:pt x="36" y="38"/>
                    </a:lnTo>
                    <a:lnTo>
                      <a:pt x="15" y="42"/>
                    </a:lnTo>
                    <a:lnTo>
                      <a:pt x="0" y="23"/>
                    </a:lnTo>
                    <a:lnTo>
                      <a:pt x="5" y="2"/>
                    </a:lnTo>
                    <a:lnTo>
                      <a:pt x="36" y="0"/>
                    </a:lnTo>
                    <a:lnTo>
                      <a:pt x="46" y="1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5" name="Freeform 257">
                <a:extLst>
                  <a:ext uri="{FF2B5EF4-FFF2-40B4-BE49-F238E27FC236}">
                    <a16:creationId xmlns:a16="http://schemas.microsoft.com/office/drawing/2014/main" id="{234D90D3-8A7A-1548-94BD-45C4C3F1A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9849" y="5305768"/>
                <a:ext cx="9928" cy="10431"/>
              </a:xfrm>
              <a:custGeom>
                <a:avLst/>
                <a:gdLst>
                  <a:gd name="T0" fmla="*/ 39 w 39"/>
                  <a:gd name="T1" fmla="*/ 7 h 48"/>
                  <a:gd name="T2" fmla="*/ 32 w 39"/>
                  <a:gd name="T3" fmla="*/ 40 h 48"/>
                  <a:gd name="T4" fmla="*/ 14 w 39"/>
                  <a:gd name="T5" fmla="*/ 48 h 48"/>
                  <a:gd name="T6" fmla="*/ 0 w 39"/>
                  <a:gd name="T7" fmla="*/ 39 h 48"/>
                  <a:gd name="T8" fmla="*/ 3 w 39"/>
                  <a:gd name="T9" fmla="*/ 18 h 48"/>
                  <a:gd name="T10" fmla="*/ 27 w 39"/>
                  <a:gd name="T11" fmla="*/ 0 h 48"/>
                  <a:gd name="T12" fmla="*/ 39 w 39"/>
                  <a:gd name="T13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48">
                    <a:moveTo>
                      <a:pt x="39" y="7"/>
                    </a:moveTo>
                    <a:lnTo>
                      <a:pt x="32" y="40"/>
                    </a:lnTo>
                    <a:lnTo>
                      <a:pt x="14" y="48"/>
                    </a:lnTo>
                    <a:lnTo>
                      <a:pt x="0" y="39"/>
                    </a:lnTo>
                    <a:lnTo>
                      <a:pt x="3" y="18"/>
                    </a:lnTo>
                    <a:lnTo>
                      <a:pt x="27" y="0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256" name="Group 354">
                <a:extLst>
                  <a:ext uri="{FF2B5EF4-FFF2-40B4-BE49-F238E27FC236}">
                    <a16:creationId xmlns:a16="http://schemas.microsoft.com/office/drawing/2014/main" id="{31BC2CE6-9BFE-8349-8DF5-C4CFAEC349A3}"/>
                  </a:ext>
                </a:extLst>
              </p:cNvPr>
              <p:cNvGrpSpPr/>
              <p:nvPr/>
            </p:nvGrpSpPr>
            <p:grpSpPr>
              <a:xfrm>
                <a:off x="8482705" y="5948340"/>
                <a:ext cx="35989" cy="17734"/>
                <a:chOff x="4127500" y="6143625"/>
                <a:chExt cx="46038" cy="2698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257" name="Freeform 258">
                  <a:extLst>
                    <a:ext uri="{FF2B5EF4-FFF2-40B4-BE49-F238E27FC236}">
                      <a16:creationId xmlns:a16="http://schemas.microsoft.com/office/drawing/2014/main" id="{FBD99301-17AC-924D-A02D-42C95A505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7500" y="6143625"/>
                  <a:ext cx="17463" cy="12700"/>
                </a:xfrm>
                <a:custGeom>
                  <a:avLst/>
                  <a:gdLst>
                    <a:gd name="T0" fmla="*/ 57 w 57"/>
                    <a:gd name="T1" fmla="*/ 24 h 44"/>
                    <a:gd name="T2" fmla="*/ 27 w 57"/>
                    <a:gd name="T3" fmla="*/ 44 h 44"/>
                    <a:gd name="T4" fmla="*/ 0 w 57"/>
                    <a:gd name="T5" fmla="*/ 4 h 44"/>
                    <a:gd name="T6" fmla="*/ 46 w 57"/>
                    <a:gd name="T7" fmla="*/ 0 h 44"/>
                    <a:gd name="T8" fmla="*/ 57 w 57"/>
                    <a:gd name="T9" fmla="*/ 2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44">
                      <a:moveTo>
                        <a:pt x="57" y="24"/>
                      </a:moveTo>
                      <a:lnTo>
                        <a:pt x="27" y="44"/>
                      </a:lnTo>
                      <a:lnTo>
                        <a:pt x="0" y="4"/>
                      </a:lnTo>
                      <a:lnTo>
                        <a:pt x="46" y="0"/>
                      </a:lnTo>
                      <a:lnTo>
                        <a:pt x="57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58" name="Freeform 259">
                  <a:extLst>
                    <a:ext uri="{FF2B5EF4-FFF2-40B4-BE49-F238E27FC236}">
                      <a16:creationId xmlns:a16="http://schemas.microsoft.com/office/drawing/2014/main" id="{0160926E-905A-DC42-BDB7-8E252BEDB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1788" y="6154738"/>
                  <a:ext cx="31750" cy="15875"/>
                </a:xfrm>
                <a:custGeom>
                  <a:avLst/>
                  <a:gdLst>
                    <a:gd name="T0" fmla="*/ 69 w 97"/>
                    <a:gd name="T1" fmla="*/ 0 h 53"/>
                    <a:gd name="T2" fmla="*/ 33 w 97"/>
                    <a:gd name="T3" fmla="*/ 0 h 53"/>
                    <a:gd name="T4" fmla="*/ 0 w 97"/>
                    <a:gd name="T5" fmla="*/ 14 h 53"/>
                    <a:gd name="T6" fmla="*/ 30 w 97"/>
                    <a:gd name="T7" fmla="*/ 50 h 53"/>
                    <a:gd name="T8" fmla="*/ 43 w 97"/>
                    <a:gd name="T9" fmla="*/ 53 h 53"/>
                    <a:gd name="T10" fmla="*/ 80 w 97"/>
                    <a:gd name="T11" fmla="*/ 50 h 53"/>
                    <a:gd name="T12" fmla="*/ 97 w 97"/>
                    <a:gd name="T13" fmla="*/ 23 h 53"/>
                    <a:gd name="T14" fmla="*/ 69 w 97"/>
                    <a:gd name="T15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7" h="53">
                      <a:moveTo>
                        <a:pt x="69" y="0"/>
                      </a:moveTo>
                      <a:lnTo>
                        <a:pt x="33" y="0"/>
                      </a:lnTo>
                      <a:lnTo>
                        <a:pt x="0" y="14"/>
                      </a:lnTo>
                      <a:lnTo>
                        <a:pt x="30" y="50"/>
                      </a:lnTo>
                      <a:lnTo>
                        <a:pt x="43" y="53"/>
                      </a:lnTo>
                      <a:lnTo>
                        <a:pt x="80" y="50"/>
                      </a:lnTo>
                      <a:lnTo>
                        <a:pt x="97" y="23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59" name="Group 3">
                <a:extLst>
                  <a:ext uri="{FF2B5EF4-FFF2-40B4-BE49-F238E27FC236}">
                    <a16:creationId xmlns:a16="http://schemas.microsoft.com/office/drawing/2014/main" id="{458470B5-1071-B94A-A765-1A332C2C5D1F}"/>
                  </a:ext>
                </a:extLst>
              </p:cNvPr>
              <p:cNvGrpSpPr/>
              <p:nvPr/>
            </p:nvGrpSpPr>
            <p:grpSpPr>
              <a:xfrm>
                <a:off x="7064270" y="4653807"/>
                <a:ext cx="1074685" cy="880408"/>
                <a:chOff x="2312988" y="4173538"/>
                <a:chExt cx="1374775" cy="1339850"/>
              </a:xfrm>
            </p:grpSpPr>
            <p:grpSp>
              <p:nvGrpSpPr>
                <p:cNvPr id="260" name="Group 347">
                  <a:extLst>
                    <a:ext uri="{FF2B5EF4-FFF2-40B4-BE49-F238E27FC236}">
                      <a16:creationId xmlns:a16="http://schemas.microsoft.com/office/drawing/2014/main" id="{D58D7A86-8BB5-734E-8755-FC58B9ACDEFC}"/>
                    </a:ext>
                  </a:extLst>
                </p:cNvPr>
                <p:cNvGrpSpPr/>
                <p:nvPr/>
              </p:nvGrpSpPr>
              <p:grpSpPr>
                <a:xfrm>
                  <a:off x="2312988" y="4173538"/>
                  <a:ext cx="1246188" cy="1198563"/>
                  <a:chOff x="2312988" y="4173538"/>
                  <a:chExt cx="1246188" cy="1198563"/>
                </a:xfrm>
                <a:solidFill>
                  <a:schemeClr val="tx2">
                    <a:lumMod val="75000"/>
                    <a:lumOff val="25000"/>
                  </a:schemeClr>
                </a:solidFill>
              </p:grpSpPr>
              <p:sp>
                <p:nvSpPr>
                  <p:cNvPr id="262" name="Freeform 261">
                    <a:extLst>
                      <a:ext uri="{FF2B5EF4-FFF2-40B4-BE49-F238E27FC236}">
                        <a16:creationId xmlns:a16="http://schemas.microsoft.com/office/drawing/2014/main" id="{0A148ED5-FA28-7448-80DE-895EEC9FD8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6363" y="4870450"/>
                    <a:ext cx="12700" cy="15875"/>
                  </a:xfrm>
                  <a:custGeom>
                    <a:avLst/>
                    <a:gdLst>
                      <a:gd name="T0" fmla="*/ 24 w 38"/>
                      <a:gd name="T1" fmla="*/ 23 h 49"/>
                      <a:gd name="T2" fmla="*/ 38 w 38"/>
                      <a:gd name="T3" fmla="*/ 49 h 49"/>
                      <a:gd name="T4" fmla="*/ 1 w 38"/>
                      <a:gd name="T5" fmla="*/ 23 h 49"/>
                      <a:gd name="T6" fmla="*/ 0 w 38"/>
                      <a:gd name="T7" fmla="*/ 0 h 49"/>
                      <a:gd name="T8" fmla="*/ 24 w 38"/>
                      <a:gd name="T9" fmla="*/ 23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49">
                        <a:moveTo>
                          <a:pt x="24" y="23"/>
                        </a:moveTo>
                        <a:lnTo>
                          <a:pt x="38" y="49"/>
                        </a:lnTo>
                        <a:lnTo>
                          <a:pt x="1" y="23"/>
                        </a:lnTo>
                        <a:lnTo>
                          <a:pt x="0" y="0"/>
                        </a:lnTo>
                        <a:lnTo>
                          <a:pt x="24" y="2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3" name="Freeform 262">
                    <a:extLst>
                      <a:ext uri="{FF2B5EF4-FFF2-40B4-BE49-F238E27FC236}">
                        <a16:creationId xmlns:a16="http://schemas.microsoft.com/office/drawing/2014/main" id="{1E29AC3F-CCD6-2E4C-AE18-52BDD76604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12988" y="4173538"/>
                    <a:ext cx="1246188" cy="1198563"/>
                  </a:xfrm>
                  <a:custGeom>
                    <a:avLst/>
                    <a:gdLst>
                      <a:gd name="T0" fmla="*/ 3773 w 3923"/>
                      <a:gd name="T1" fmla="*/ 862 h 3774"/>
                      <a:gd name="T2" fmla="*/ 3285 w 3923"/>
                      <a:gd name="T3" fmla="*/ 741 h 3774"/>
                      <a:gd name="T4" fmla="*/ 2940 w 3923"/>
                      <a:gd name="T5" fmla="*/ 545 h 3774"/>
                      <a:gd name="T6" fmla="*/ 2672 w 3923"/>
                      <a:gd name="T7" fmla="*/ 381 h 3774"/>
                      <a:gd name="T8" fmla="*/ 2367 w 3923"/>
                      <a:gd name="T9" fmla="*/ 138 h 3774"/>
                      <a:gd name="T10" fmla="*/ 2178 w 3923"/>
                      <a:gd name="T11" fmla="*/ 10 h 3774"/>
                      <a:gd name="T12" fmla="*/ 1916 w 3923"/>
                      <a:gd name="T13" fmla="*/ 146 h 3774"/>
                      <a:gd name="T14" fmla="*/ 1922 w 3923"/>
                      <a:gd name="T15" fmla="*/ 388 h 3774"/>
                      <a:gd name="T16" fmla="*/ 1508 w 3923"/>
                      <a:gd name="T17" fmla="*/ 631 h 3774"/>
                      <a:gd name="T18" fmla="*/ 1515 w 3923"/>
                      <a:gd name="T19" fmla="*/ 740 h 3774"/>
                      <a:gd name="T20" fmla="*/ 1196 w 3923"/>
                      <a:gd name="T21" fmla="*/ 777 h 3774"/>
                      <a:gd name="T22" fmla="*/ 1058 w 3923"/>
                      <a:gd name="T23" fmla="*/ 648 h 3774"/>
                      <a:gd name="T24" fmla="*/ 845 w 3923"/>
                      <a:gd name="T25" fmla="*/ 617 h 3774"/>
                      <a:gd name="T26" fmla="*/ 954 w 3923"/>
                      <a:gd name="T27" fmla="*/ 858 h 3774"/>
                      <a:gd name="T28" fmla="*/ 986 w 3923"/>
                      <a:gd name="T29" fmla="*/ 1156 h 3774"/>
                      <a:gd name="T30" fmla="*/ 749 w 3923"/>
                      <a:gd name="T31" fmla="*/ 1119 h 3774"/>
                      <a:gd name="T32" fmla="*/ 432 w 3923"/>
                      <a:gd name="T33" fmla="*/ 1062 h 3774"/>
                      <a:gd name="T34" fmla="*/ 283 w 3923"/>
                      <a:gd name="T35" fmla="*/ 1110 h 3774"/>
                      <a:gd name="T36" fmla="*/ 47 w 3923"/>
                      <a:gd name="T37" fmla="*/ 1181 h 3774"/>
                      <a:gd name="T38" fmla="*/ 60 w 3923"/>
                      <a:gd name="T39" fmla="*/ 1244 h 3774"/>
                      <a:gd name="T40" fmla="*/ 85 w 3923"/>
                      <a:gd name="T41" fmla="*/ 1287 h 3774"/>
                      <a:gd name="T42" fmla="*/ 105 w 3923"/>
                      <a:gd name="T43" fmla="*/ 1330 h 3774"/>
                      <a:gd name="T44" fmla="*/ 36 w 3923"/>
                      <a:gd name="T45" fmla="*/ 1427 h 3774"/>
                      <a:gd name="T46" fmla="*/ 246 w 3923"/>
                      <a:gd name="T47" fmla="*/ 1462 h 3774"/>
                      <a:gd name="T48" fmla="*/ 457 w 3923"/>
                      <a:gd name="T49" fmla="*/ 1540 h 3774"/>
                      <a:gd name="T50" fmla="*/ 617 w 3923"/>
                      <a:gd name="T51" fmla="*/ 1628 h 3774"/>
                      <a:gd name="T52" fmla="*/ 709 w 3923"/>
                      <a:gd name="T53" fmla="*/ 1737 h 3774"/>
                      <a:gd name="T54" fmla="*/ 888 w 3923"/>
                      <a:gd name="T55" fmla="*/ 1778 h 3774"/>
                      <a:gd name="T56" fmla="*/ 860 w 3923"/>
                      <a:gd name="T57" fmla="*/ 1944 h 3774"/>
                      <a:gd name="T58" fmla="*/ 1092 w 3923"/>
                      <a:gd name="T59" fmla="*/ 2200 h 3774"/>
                      <a:gd name="T60" fmla="*/ 1104 w 3923"/>
                      <a:gd name="T61" fmla="*/ 2370 h 3774"/>
                      <a:gd name="T62" fmla="*/ 1250 w 3923"/>
                      <a:gd name="T63" fmla="*/ 2627 h 3774"/>
                      <a:gd name="T64" fmla="*/ 1163 w 3923"/>
                      <a:gd name="T65" fmla="*/ 2549 h 3774"/>
                      <a:gd name="T66" fmla="*/ 1103 w 3923"/>
                      <a:gd name="T67" fmla="*/ 2837 h 3774"/>
                      <a:gd name="T68" fmla="*/ 1076 w 3923"/>
                      <a:gd name="T69" fmla="*/ 3007 h 3774"/>
                      <a:gd name="T70" fmla="*/ 989 w 3923"/>
                      <a:gd name="T71" fmla="*/ 3394 h 3774"/>
                      <a:gd name="T72" fmla="*/ 1355 w 3923"/>
                      <a:gd name="T73" fmla="*/ 3573 h 3774"/>
                      <a:gd name="T74" fmla="*/ 1792 w 3923"/>
                      <a:gd name="T75" fmla="*/ 3599 h 3774"/>
                      <a:gd name="T76" fmla="*/ 2069 w 3923"/>
                      <a:gd name="T77" fmla="*/ 3739 h 3774"/>
                      <a:gd name="T78" fmla="*/ 2377 w 3923"/>
                      <a:gd name="T79" fmla="*/ 3707 h 3774"/>
                      <a:gd name="T80" fmla="*/ 2334 w 3923"/>
                      <a:gd name="T81" fmla="*/ 3588 h 3774"/>
                      <a:gd name="T82" fmla="*/ 2615 w 3923"/>
                      <a:gd name="T83" fmla="*/ 3316 h 3774"/>
                      <a:gd name="T84" fmla="*/ 2939 w 3923"/>
                      <a:gd name="T85" fmla="*/ 3346 h 3774"/>
                      <a:gd name="T86" fmla="*/ 3450 w 3923"/>
                      <a:gd name="T87" fmla="*/ 3447 h 3774"/>
                      <a:gd name="T88" fmla="*/ 3669 w 3923"/>
                      <a:gd name="T89" fmla="*/ 3245 h 3774"/>
                      <a:gd name="T90" fmla="*/ 3668 w 3923"/>
                      <a:gd name="T91" fmla="*/ 3235 h 3774"/>
                      <a:gd name="T92" fmla="*/ 3678 w 3923"/>
                      <a:gd name="T93" fmla="*/ 3227 h 3774"/>
                      <a:gd name="T94" fmla="*/ 3696 w 3923"/>
                      <a:gd name="T95" fmla="*/ 3230 h 3774"/>
                      <a:gd name="T96" fmla="*/ 3792 w 3923"/>
                      <a:gd name="T97" fmla="*/ 3200 h 3774"/>
                      <a:gd name="T98" fmla="*/ 3779 w 3923"/>
                      <a:gd name="T99" fmla="*/ 3089 h 3774"/>
                      <a:gd name="T100" fmla="*/ 3603 w 3923"/>
                      <a:gd name="T101" fmla="*/ 2799 h 3774"/>
                      <a:gd name="T102" fmla="*/ 3600 w 3923"/>
                      <a:gd name="T103" fmla="*/ 2421 h 3774"/>
                      <a:gd name="T104" fmla="*/ 3514 w 3923"/>
                      <a:gd name="T105" fmla="*/ 2125 h 3774"/>
                      <a:gd name="T106" fmla="*/ 3281 w 3923"/>
                      <a:gd name="T107" fmla="*/ 2208 h 3774"/>
                      <a:gd name="T108" fmla="*/ 3415 w 3923"/>
                      <a:gd name="T109" fmla="*/ 1852 h 3774"/>
                      <a:gd name="T110" fmla="*/ 3573 w 3923"/>
                      <a:gd name="T111" fmla="*/ 1601 h 3774"/>
                      <a:gd name="T112" fmla="*/ 3756 w 3923"/>
                      <a:gd name="T113" fmla="*/ 1265 h 3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923" h="3774">
                        <a:moveTo>
                          <a:pt x="3785" y="1092"/>
                        </a:moveTo>
                        <a:lnTo>
                          <a:pt x="3861" y="985"/>
                        </a:lnTo>
                        <a:lnTo>
                          <a:pt x="3923" y="930"/>
                        </a:lnTo>
                        <a:lnTo>
                          <a:pt x="3907" y="905"/>
                        </a:lnTo>
                        <a:lnTo>
                          <a:pt x="3773" y="862"/>
                        </a:lnTo>
                        <a:lnTo>
                          <a:pt x="3713" y="870"/>
                        </a:lnTo>
                        <a:lnTo>
                          <a:pt x="3626" y="833"/>
                        </a:lnTo>
                        <a:lnTo>
                          <a:pt x="3486" y="826"/>
                        </a:lnTo>
                        <a:lnTo>
                          <a:pt x="3372" y="710"/>
                        </a:lnTo>
                        <a:lnTo>
                          <a:pt x="3285" y="741"/>
                        </a:lnTo>
                        <a:lnTo>
                          <a:pt x="3238" y="731"/>
                        </a:lnTo>
                        <a:lnTo>
                          <a:pt x="3205" y="692"/>
                        </a:lnTo>
                        <a:lnTo>
                          <a:pt x="3105" y="706"/>
                        </a:lnTo>
                        <a:lnTo>
                          <a:pt x="2994" y="641"/>
                        </a:lnTo>
                        <a:lnTo>
                          <a:pt x="2940" y="545"/>
                        </a:lnTo>
                        <a:lnTo>
                          <a:pt x="2926" y="446"/>
                        </a:lnTo>
                        <a:lnTo>
                          <a:pt x="2896" y="426"/>
                        </a:lnTo>
                        <a:lnTo>
                          <a:pt x="2833" y="512"/>
                        </a:lnTo>
                        <a:lnTo>
                          <a:pt x="2727" y="487"/>
                        </a:lnTo>
                        <a:lnTo>
                          <a:pt x="2672" y="381"/>
                        </a:lnTo>
                        <a:lnTo>
                          <a:pt x="2617" y="268"/>
                        </a:lnTo>
                        <a:lnTo>
                          <a:pt x="2498" y="273"/>
                        </a:lnTo>
                        <a:lnTo>
                          <a:pt x="2448" y="244"/>
                        </a:lnTo>
                        <a:lnTo>
                          <a:pt x="2420" y="158"/>
                        </a:lnTo>
                        <a:lnTo>
                          <a:pt x="2367" y="138"/>
                        </a:lnTo>
                        <a:lnTo>
                          <a:pt x="2273" y="169"/>
                        </a:lnTo>
                        <a:lnTo>
                          <a:pt x="2260" y="112"/>
                        </a:lnTo>
                        <a:lnTo>
                          <a:pt x="2233" y="63"/>
                        </a:lnTo>
                        <a:lnTo>
                          <a:pt x="2238" y="0"/>
                        </a:lnTo>
                        <a:lnTo>
                          <a:pt x="2178" y="10"/>
                        </a:lnTo>
                        <a:lnTo>
                          <a:pt x="2069" y="31"/>
                        </a:lnTo>
                        <a:lnTo>
                          <a:pt x="2009" y="42"/>
                        </a:lnTo>
                        <a:lnTo>
                          <a:pt x="1962" y="66"/>
                        </a:lnTo>
                        <a:lnTo>
                          <a:pt x="1906" y="129"/>
                        </a:lnTo>
                        <a:lnTo>
                          <a:pt x="1916" y="146"/>
                        </a:lnTo>
                        <a:lnTo>
                          <a:pt x="1924" y="275"/>
                        </a:lnTo>
                        <a:lnTo>
                          <a:pt x="1909" y="305"/>
                        </a:lnTo>
                        <a:lnTo>
                          <a:pt x="1915" y="349"/>
                        </a:lnTo>
                        <a:lnTo>
                          <a:pt x="1949" y="374"/>
                        </a:lnTo>
                        <a:lnTo>
                          <a:pt x="1922" y="388"/>
                        </a:lnTo>
                        <a:lnTo>
                          <a:pt x="1863" y="458"/>
                        </a:lnTo>
                        <a:lnTo>
                          <a:pt x="1770" y="526"/>
                        </a:lnTo>
                        <a:lnTo>
                          <a:pt x="1697" y="546"/>
                        </a:lnTo>
                        <a:lnTo>
                          <a:pt x="1614" y="567"/>
                        </a:lnTo>
                        <a:lnTo>
                          <a:pt x="1508" y="631"/>
                        </a:lnTo>
                        <a:lnTo>
                          <a:pt x="1482" y="684"/>
                        </a:lnTo>
                        <a:lnTo>
                          <a:pt x="1479" y="717"/>
                        </a:lnTo>
                        <a:lnTo>
                          <a:pt x="1525" y="723"/>
                        </a:lnTo>
                        <a:lnTo>
                          <a:pt x="1609" y="749"/>
                        </a:lnTo>
                        <a:lnTo>
                          <a:pt x="1515" y="740"/>
                        </a:lnTo>
                        <a:lnTo>
                          <a:pt x="1473" y="770"/>
                        </a:lnTo>
                        <a:lnTo>
                          <a:pt x="1416" y="808"/>
                        </a:lnTo>
                        <a:lnTo>
                          <a:pt x="1309" y="812"/>
                        </a:lnTo>
                        <a:lnTo>
                          <a:pt x="1262" y="805"/>
                        </a:lnTo>
                        <a:lnTo>
                          <a:pt x="1196" y="777"/>
                        </a:lnTo>
                        <a:lnTo>
                          <a:pt x="1133" y="797"/>
                        </a:lnTo>
                        <a:lnTo>
                          <a:pt x="1090" y="778"/>
                        </a:lnTo>
                        <a:lnTo>
                          <a:pt x="1048" y="717"/>
                        </a:lnTo>
                        <a:lnTo>
                          <a:pt x="1072" y="684"/>
                        </a:lnTo>
                        <a:lnTo>
                          <a:pt x="1058" y="648"/>
                        </a:lnTo>
                        <a:lnTo>
                          <a:pt x="998" y="655"/>
                        </a:lnTo>
                        <a:lnTo>
                          <a:pt x="958" y="672"/>
                        </a:lnTo>
                        <a:lnTo>
                          <a:pt x="905" y="633"/>
                        </a:lnTo>
                        <a:lnTo>
                          <a:pt x="865" y="626"/>
                        </a:lnTo>
                        <a:lnTo>
                          <a:pt x="845" y="617"/>
                        </a:lnTo>
                        <a:lnTo>
                          <a:pt x="845" y="639"/>
                        </a:lnTo>
                        <a:lnTo>
                          <a:pt x="892" y="703"/>
                        </a:lnTo>
                        <a:lnTo>
                          <a:pt x="909" y="775"/>
                        </a:lnTo>
                        <a:lnTo>
                          <a:pt x="949" y="808"/>
                        </a:lnTo>
                        <a:lnTo>
                          <a:pt x="954" y="858"/>
                        </a:lnTo>
                        <a:lnTo>
                          <a:pt x="975" y="1061"/>
                        </a:lnTo>
                        <a:lnTo>
                          <a:pt x="1006" y="1116"/>
                        </a:lnTo>
                        <a:lnTo>
                          <a:pt x="1029" y="1136"/>
                        </a:lnTo>
                        <a:lnTo>
                          <a:pt x="1016" y="1163"/>
                        </a:lnTo>
                        <a:lnTo>
                          <a:pt x="986" y="1156"/>
                        </a:lnTo>
                        <a:lnTo>
                          <a:pt x="933" y="1150"/>
                        </a:lnTo>
                        <a:lnTo>
                          <a:pt x="906" y="1104"/>
                        </a:lnTo>
                        <a:lnTo>
                          <a:pt x="856" y="1114"/>
                        </a:lnTo>
                        <a:lnTo>
                          <a:pt x="797" y="1152"/>
                        </a:lnTo>
                        <a:lnTo>
                          <a:pt x="749" y="1119"/>
                        </a:lnTo>
                        <a:lnTo>
                          <a:pt x="696" y="1142"/>
                        </a:lnTo>
                        <a:lnTo>
                          <a:pt x="636" y="1176"/>
                        </a:lnTo>
                        <a:lnTo>
                          <a:pt x="563" y="1097"/>
                        </a:lnTo>
                        <a:lnTo>
                          <a:pt x="536" y="1061"/>
                        </a:lnTo>
                        <a:lnTo>
                          <a:pt x="432" y="1062"/>
                        </a:lnTo>
                        <a:lnTo>
                          <a:pt x="385" y="1043"/>
                        </a:lnTo>
                        <a:lnTo>
                          <a:pt x="372" y="1066"/>
                        </a:lnTo>
                        <a:lnTo>
                          <a:pt x="362" y="1109"/>
                        </a:lnTo>
                        <a:lnTo>
                          <a:pt x="319" y="1100"/>
                        </a:lnTo>
                        <a:lnTo>
                          <a:pt x="283" y="1110"/>
                        </a:lnTo>
                        <a:lnTo>
                          <a:pt x="283" y="1133"/>
                        </a:lnTo>
                        <a:lnTo>
                          <a:pt x="233" y="1113"/>
                        </a:lnTo>
                        <a:lnTo>
                          <a:pt x="186" y="1127"/>
                        </a:lnTo>
                        <a:lnTo>
                          <a:pt x="112" y="1124"/>
                        </a:lnTo>
                        <a:lnTo>
                          <a:pt x="47" y="1181"/>
                        </a:lnTo>
                        <a:lnTo>
                          <a:pt x="17" y="1209"/>
                        </a:lnTo>
                        <a:lnTo>
                          <a:pt x="0" y="1226"/>
                        </a:lnTo>
                        <a:lnTo>
                          <a:pt x="4" y="1258"/>
                        </a:lnTo>
                        <a:lnTo>
                          <a:pt x="31" y="1271"/>
                        </a:lnTo>
                        <a:lnTo>
                          <a:pt x="60" y="1244"/>
                        </a:lnTo>
                        <a:lnTo>
                          <a:pt x="80" y="1261"/>
                        </a:lnTo>
                        <a:lnTo>
                          <a:pt x="117" y="1253"/>
                        </a:lnTo>
                        <a:lnTo>
                          <a:pt x="161" y="1300"/>
                        </a:lnTo>
                        <a:lnTo>
                          <a:pt x="131" y="1300"/>
                        </a:lnTo>
                        <a:lnTo>
                          <a:pt x="85" y="1287"/>
                        </a:lnTo>
                        <a:lnTo>
                          <a:pt x="65" y="1275"/>
                        </a:lnTo>
                        <a:lnTo>
                          <a:pt x="44" y="1291"/>
                        </a:lnTo>
                        <a:lnTo>
                          <a:pt x="51" y="1367"/>
                        </a:lnTo>
                        <a:lnTo>
                          <a:pt x="71" y="1340"/>
                        </a:lnTo>
                        <a:lnTo>
                          <a:pt x="105" y="1330"/>
                        </a:lnTo>
                        <a:lnTo>
                          <a:pt x="151" y="1363"/>
                        </a:lnTo>
                        <a:lnTo>
                          <a:pt x="131" y="1387"/>
                        </a:lnTo>
                        <a:lnTo>
                          <a:pt x="75" y="1387"/>
                        </a:lnTo>
                        <a:lnTo>
                          <a:pt x="26" y="1410"/>
                        </a:lnTo>
                        <a:lnTo>
                          <a:pt x="36" y="1427"/>
                        </a:lnTo>
                        <a:lnTo>
                          <a:pt x="96" y="1439"/>
                        </a:lnTo>
                        <a:lnTo>
                          <a:pt x="119" y="1453"/>
                        </a:lnTo>
                        <a:lnTo>
                          <a:pt x="133" y="1513"/>
                        </a:lnTo>
                        <a:lnTo>
                          <a:pt x="186" y="1505"/>
                        </a:lnTo>
                        <a:lnTo>
                          <a:pt x="246" y="1462"/>
                        </a:lnTo>
                        <a:lnTo>
                          <a:pt x="286" y="1475"/>
                        </a:lnTo>
                        <a:lnTo>
                          <a:pt x="313" y="1511"/>
                        </a:lnTo>
                        <a:lnTo>
                          <a:pt x="370" y="1521"/>
                        </a:lnTo>
                        <a:lnTo>
                          <a:pt x="417" y="1543"/>
                        </a:lnTo>
                        <a:lnTo>
                          <a:pt x="457" y="1540"/>
                        </a:lnTo>
                        <a:lnTo>
                          <a:pt x="524" y="1625"/>
                        </a:lnTo>
                        <a:lnTo>
                          <a:pt x="560" y="1622"/>
                        </a:lnTo>
                        <a:lnTo>
                          <a:pt x="587" y="1591"/>
                        </a:lnTo>
                        <a:lnTo>
                          <a:pt x="607" y="1631"/>
                        </a:lnTo>
                        <a:lnTo>
                          <a:pt x="617" y="1628"/>
                        </a:lnTo>
                        <a:lnTo>
                          <a:pt x="641" y="1601"/>
                        </a:lnTo>
                        <a:lnTo>
                          <a:pt x="694" y="1637"/>
                        </a:lnTo>
                        <a:lnTo>
                          <a:pt x="748" y="1657"/>
                        </a:lnTo>
                        <a:lnTo>
                          <a:pt x="697" y="1690"/>
                        </a:lnTo>
                        <a:lnTo>
                          <a:pt x="709" y="1737"/>
                        </a:lnTo>
                        <a:lnTo>
                          <a:pt x="784" y="1739"/>
                        </a:lnTo>
                        <a:lnTo>
                          <a:pt x="845" y="1722"/>
                        </a:lnTo>
                        <a:lnTo>
                          <a:pt x="898" y="1751"/>
                        </a:lnTo>
                        <a:lnTo>
                          <a:pt x="915" y="1785"/>
                        </a:lnTo>
                        <a:lnTo>
                          <a:pt x="888" y="1778"/>
                        </a:lnTo>
                        <a:lnTo>
                          <a:pt x="848" y="1765"/>
                        </a:lnTo>
                        <a:lnTo>
                          <a:pt x="809" y="1808"/>
                        </a:lnTo>
                        <a:lnTo>
                          <a:pt x="859" y="1828"/>
                        </a:lnTo>
                        <a:lnTo>
                          <a:pt x="820" y="1908"/>
                        </a:lnTo>
                        <a:lnTo>
                          <a:pt x="860" y="1944"/>
                        </a:lnTo>
                        <a:lnTo>
                          <a:pt x="918" y="2037"/>
                        </a:lnTo>
                        <a:lnTo>
                          <a:pt x="925" y="2063"/>
                        </a:lnTo>
                        <a:lnTo>
                          <a:pt x="1062" y="2165"/>
                        </a:lnTo>
                        <a:lnTo>
                          <a:pt x="1109" y="2168"/>
                        </a:lnTo>
                        <a:lnTo>
                          <a:pt x="1092" y="2200"/>
                        </a:lnTo>
                        <a:lnTo>
                          <a:pt x="1129" y="2220"/>
                        </a:lnTo>
                        <a:lnTo>
                          <a:pt x="1180" y="2290"/>
                        </a:lnTo>
                        <a:lnTo>
                          <a:pt x="1150" y="2306"/>
                        </a:lnTo>
                        <a:lnTo>
                          <a:pt x="1133" y="2343"/>
                        </a:lnTo>
                        <a:lnTo>
                          <a:pt x="1104" y="2370"/>
                        </a:lnTo>
                        <a:lnTo>
                          <a:pt x="1107" y="2403"/>
                        </a:lnTo>
                        <a:lnTo>
                          <a:pt x="1178" y="2446"/>
                        </a:lnTo>
                        <a:lnTo>
                          <a:pt x="1187" y="2489"/>
                        </a:lnTo>
                        <a:lnTo>
                          <a:pt x="1223" y="2541"/>
                        </a:lnTo>
                        <a:lnTo>
                          <a:pt x="1250" y="2627"/>
                        </a:lnTo>
                        <a:lnTo>
                          <a:pt x="1260" y="2687"/>
                        </a:lnTo>
                        <a:lnTo>
                          <a:pt x="1282" y="2716"/>
                        </a:lnTo>
                        <a:lnTo>
                          <a:pt x="1253" y="2694"/>
                        </a:lnTo>
                        <a:lnTo>
                          <a:pt x="1231" y="2635"/>
                        </a:lnTo>
                        <a:lnTo>
                          <a:pt x="1163" y="2549"/>
                        </a:lnTo>
                        <a:lnTo>
                          <a:pt x="1157" y="2498"/>
                        </a:lnTo>
                        <a:lnTo>
                          <a:pt x="1141" y="2498"/>
                        </a:lnTo>
                        <a:lnTo>
                          <a:pt x="1135" y="2519"/>
                        </a:lnTo>
                        <a:lnTo>
                          <a:pt x="1136" y="2585"/>
                        </a:lnTo>
                        <a:lnTo>
                          <a:pt x="1103" y="2837"/>
                        </a:lnTo>
                        <a:lnTo>
                          <a:pt x="1125" y="2843"/>
                        </a:lnTo>
                        <a:lnTo>
                          <a:pt x="1138" y="2874"/>
                        </a:lnTo>
                        <a:lnTo>
                          <a:pt x="1118" y="2899"/>
                        </a:lnTo>
                        <a:lnTo>
                          <a:pt x="1100" y="2852"/>
                        </a:lnTo>
                        <a:lnTo>
                          <a:pt x="1076" y="3007"/>
                        </a:lnTo>
                        <a:lnTo>
                          <a:pt x="1029" y="3231"/>
                        </a:lnTo>
                        <a:lnTo>
                          <a:pt x="982" y="3345"/>
                        </a:lnTo>
                        <a:lnTo>
                          <a:pt x="957" y="3371"/>
                        </a:lnTo>
                        <a:lnTo>
                          <a:pt x="957" y="3394"/>
                        </a:lnTo>
                        <a:lnTo>
                          <a:pt x="989" y="3394"/>
                        </a:lnTo>
                        <a:lnTo>
                          <a:pt x="1024" y="3436"/>
                        </a:lnTo>
                        <a:lnTo>
                          <a:pt x="1024" y="3473"/>
                        </a:lnTo>
                        <a:lnTo>
                          <a:pt x="1148" y="3498"/>
                        </a:lnTo>
                        <a:lnTo>
                          <a:pt x="1208" y="3551"/>
                        </a:lnTo>
                        <a:lnTo>
                          <a:pt x="1355" y="3573"/>
                        </a:lnTo>
                        <a:lnTo>
                          <a:pt x="1479" y="3634"/>
                        </a:lnTo>
                        <a:lnTo>
                          <a:pt x="1596" y="3640"/>
                        </a:lnTo>
                        <a:lnTo>
                          <a:pt x="1652" y="3643"/>
                        </a:lnTo>
                        <a:lnTo>
                          <a:pt x="1695" y="3593"/>
                        </a:lnTo>
                        <a:lnTo>
                          <a:pt x="1792" y="3599"/>
                        </a:lnTo>
                        <a:lnTo>
                          <a:pt x="1889" y="3668"/>
                        </a:lnTo>
                        <a:lnTo>
                          <a:pt x="1952" y="3650"/>
                        </a:lnTo>
                        <a:lnTo>
                          <a:pt x="1999" y="3687"/>
                        </a:lnTo>
                        <a:lnTo>
                          <a:pt x="1999" y="3732"/>
                        </a:lnTo>
                        <a:lnTo>
                          <a:pt x="2069" y="3739"/>
                        </a:lnTo>
                        <a:lnTo>
                          <a:pt x="2136" y="3768"/>
                        </a:lnTo>
                        <a:lnTo>
                          <a:pt x="2199" y="3774"/>
                        </a:lnTo>
                        <a:lnTo>
                          <a:pt x="2276" y="3733"/>
                        </a:lnTo>
                        <a:lnTo>
                          <a:pt x="2359" y="3729"/>
                        </a:lnTo>
                        <a:lnTo>
                          <a:pt x="2377" y="3707"/>
                        </a:lnTo>
                        <a:lnTo>
                          <a:pt x="2362" y="3663"/>
                        </a:lnTo>
                        <a:lnTo>
                          <a:pt x="2374" y="3613"/>
                        </a:lnTo>
                        <a:lnTo>
                          <a:pt x="2364" y="3570"/>
                        </a:lnTo>
                        <a:lnTo>
                          <a:pt x="2361" y="3603"/>
                        </a:lnTo>
                        <a:lnTo>
                          <a:pt x="2334" y="3588"/>
                        </a:lnTo>
                        <a:lnTo>
                          <a:pt x="2361" y="3551"/>
                        </a:lnTo>
                        <a:lnTo>
                          <a:pt x="2387" y="3444"/>
                        </a:lnTo>
                        <a:lnTo>
                          <a:pt x="2503" y="3403"/>
                        </a:lnTo>
                        <a:lnTo>
                          <a:pt x="2559" y="3369"/>
                        </a:lnTo>
                        <a:lnTo>
                          <a:pt x="2615" y="3316"/>
                        </a:lnTo>
                        <a:lnTo>
                          <a:pt x="2672" y="3299"/>
                        </a:lnTo>
                        <a:lnTo>
                          <a:pt x="2749" y="3338"/>
                        </a:lnTo>
                        <a:lnTo>
                          <a:pt x="2816" y="3350"/>
                        </a:lnTo>
                        <a:lnTo>
                          <a:pt x="2866" y="3393"/>
                        </a:lnTo>
                        <a:lnTo>
                          <a:pt x="2939" y="3346"/>
                        </a:lnTo>
                        <a:lnTo>
                          <a:pt x="3056" y="3395"/>
                        </a:lnTo>
                        <a:lnTo>
                          <a:pt x="3080" y="3434"/>
                        </a:lnTo>
                        <a:lnTo>
                          <a:pt x="3220" y="3493"/>
                        </a:lnTo>
                        <a:lnTo>
                          <a:pt x="3354" y="3488"/>
                        </a:lnTo>
                        <a:lnTo>
                          <a:pt x="3450" y="3447"/>
                        </a:lnTo>
                        <a:lnTo>
                          <a:pt x="3519" y="3340"/>
                        </a:lnTo>
                        <a:lnTo>
                          <a:pt x="3596" y="3300"/>
                        </a:lnTo>
                        <a:lnTo>
                          <a:pt x="3676" y="3243"/>
                        </a:lnTo>
                        <a:lnTo>
                          <a:pt x="3676" y="3243"/>
                        </a:lnTo>
                        <a:lnTo>
                          <a:pt x="3669" y="3245"/>
                        </a:lnTo>
                        <a:lnTo>
                          <a:pt x="3667" y="3244"/>
                        </a:lnTo>
                        <a:lnTo>
                          <a:pt x="3666" y="3244"/>
                        </a:lnTo>
                        <a:lnTo>
                          <a:pt x="3666" y="3244"/>
                        </a:lnTo>
                        <a:lnTo>
                          <a:pt x="3668" y="3235"/>
                        </a:lnTo>
                        <a:lnTo>
                          <a:pt x="3668" y="3235"/>
                        </a:lnTo>
                        <a:lnTo>
                          <a:pt x="3669" y="3232"/>
                        </a:lnTo>
                        <a:lnTo>
                          <a:pt x="3671" y="3230"/>
                        </a:lnTo>
                        <a:lnTo>
                          <a:pt x="3675" y="3228"/>
                        </a:lnTo>
                        <a:lnTo>
                          <a:pt x="3678" y="3227"/>
                        </a:lnTo>
                        <a:lnTo>
                          <a:pt x="3678" y="3227"/>
                        </a:lnTo>
                        <a:lnTo>
                          <a:pt x="3683" y="3227"/>
                        </a:lnTo>
                        <a:lnTo>
                          <a:pt x="3687" y="3225"/>
                        </a:lnTo>
                        <a:lnTo>
                          <a:pt x="3697" y="3227"/>
                        </a:lnTo>
                        <a:lnTo>
                          <a:pt x="3697" y="3227"/>
                        </a:lnTo>
                        <a:lnTo>
                          <a:pt x="3696" y="3230"/>
                        </a:lnTo>
                        <a:lnTo>
                          <a:pt x="3701" y="3227"/>
                        </a:lnTo>
                        <a:lnTo>
                          <a:pt x="3737" y="3215"/>
                        </a:lnTo>
                        <a:lnTo>
                          <a:pt x="3748" y="3192"/>
                        </a:lnTo>
                        <a:lnTo>
                          <a:pt x="3778" y="3182"/>
                        </a:lnTo>
                        <a:lnTo>
                          <a:pt x="3792" y="3200"/>
                        </a:lnTo>
                        <a:lnTo>
                          <a:pt x="3808" y="3195"/>
                        </a:lnTo>
                        <a:lnTo>
                          <a:pt x="3787" y="3152"/>
                        </a:lnTo>
                        <a:lnTo>
                          <a:pt x="3814" y="3125"/>
                        </a:lnTo>
                        <a:lnTo>
                          <a:pt x="3810" y="3100"/>
                        </a:lnTo>
                        <a:lnTo>
                          <a:pt x="3779" y="3089"/>
                        </a:lnTo>
                        <a:lnTo>
                          <a:pt x="3753" y="3024"/>
                        </a:lnTo>
                        <a:lnTo>
                          <a:pt x="3679" y="3010"/>
                        </a:lnTo>
                        <a:lnTo>
                          <a:pt x="3576" y="2968"/>
                        </a:lnTo>
                        <a:lnTo>
                          <a:pt x="3595" y="2869"/>
                        </a:lnTo>
                        <a:lnTo>
                          <a:pt x="3603" y="2799"/>
                        </a:lnTo>
                        <a:lnTo>
                          <a:pt x="3587" y="2766"/>
                        </a:lnTo>
                        <a:lnTo>
                          <a:pt x="3523" y="2696"/>
                        </a:lnTo>
                        <a:lnTo>
                          <a:pt x="3556" y="2627"/>
                        </a:lnTo>
                        <a:lnTo>
                          <a:pt x="3631" y="2534"/>
                        </a:lnTo>
                        <a:lnTo>
                          <a:pt x="3600" y="2421"/>
                        </a:lnTo>
                        <a:lnTo>
                          <a:pt x="3573" y="2357"/>
                        </a:lnTo>
                        <a:lnTo>
                          <a:pt x="3599" y="2287"/>
                        </a:lnTo>
                        <a:lnTo>
                          <a:pt x="3524" y="2122"/>
                        </a:lnTo>
                        <a:lnTo>
                          <a:pt x="3521" y="2119"/>
                        </a:lnTo>
                        <a:lnTo>
                          <a:pt x="3514" y="2125"/>
                        </a:lnTo>
                        <a:lnTo>
                          <a:pt x="3442" y="2101"/>
                        </a:lnTo>
                        <a:lnTo>
                          <a:pt x="3383" y="2132"/>
                        </a:lnTo>
                        <a:lnTo>
                          <a:pt x="3347" y="2134"/>
                        </a:lnTo>
                        <a:lnTo>
                          <a:pt x="3301" y="2204"/>
                        </a:lnTo>
                        <a:lnTo>
                          <a:pt x="3281" y="2208"/>
                        </a:lnTo>
                        <a:lnTo>
                          <a:pt x="3285" y="2098"/>
                        </a:lnTo>
                        <a:lnTo>
                          <a:pt x="3327" y="2041"/>
                        </a:lnTo>
                        <a:lnTo>
                          <a:pt x="3333" y="1982"/>
                        </a:lnTo>
                        <a:lnTo>
                          <a:pt x="3406" y="1898"/>
                        </a:lnTo>
                        <a:lnTo>
                          <a:pt x="3415" y="1852"/>
                        </a:lnTo>
                        <a:lnTo>
                          <a:pt x="3469" y="1815"/>
                        </a:lnTo>
                        <a:lnTo>
                          <a:pt x="3484" y="1765"/>
                        </a:lnTo>
                        <a:lnTo>
                          <a:pt x="3593" y="1697"/>
                        </a:lnTo>
                        <a:lnTo>
                          <a:pt x="3570" y="1661"/>
                        </a:lnTo>
                        <a:lnTo>
                          <a:pt x="3573" y="1601"/>
                        </a:lnTo>
                        <a:lnTo>
                          <a:pt x="3622" y="1598"/>
                        </a:lnTo>
                        <a:lnTo>
                          <a:pt x="3657" y="1617"/>
                        </a:lnTo>
                        <a:lnTo>
                          <a:pt x="3703" y="1570"/>
                        </a:lnTo>
                        <a:lnTo>
                          <a:pt x="3688" y="1457"/>
                        </a:lnTo>
                        <a:lnTo>
                          <a:pt x="3756" y="1265"/>
                        </a:lnTo>
                        <a:lnTo>
                          <a:pt x="3785" y="1092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4" name="Freeform 263">
                    <a:extLst>
                      <a:ext uri="{FF2B5EF4-FFF2-40B4-BE49-F238E27FC236}">
                        <a16:creationId xmlns:a16="http://schemas.microsoft.com/office/drawing/2014/main" id="{00EAABBD-641B-D94C-9471-792100EB85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7950" y="4902200"/>
                    <a:ext cx="19050" cy="20638"/>
                  </a:xfrm>
                  <a:custGeom>
                    <a:avLst/>
                    <a:gdLst>
                      <a:gd name="T0" fmla="*/ 63 w 63"/>
                      <a:gd name="T1" fmla="*/ 39 h 65"/>
                      <a:gd name="T2" fmla="*/ 37 w 63"/>
                      <a:gd name="T3" fmla="*/ 0 h 65"/>
                      <a:gd name="T4" fmla="*/ 0 w 63"/>
                      <a:gd name="T5" fmla="*/ 3 h 65"/>
                      <a:gd name="T6" fmla="*/ 51 w 63"/>
                      <a:gd name="T7" fmla="*/ 65 h 65"/>
                      <a:gd name="T8" fmla="*/ 63 w 63"/>
                      <a:gd name="T9" fmla="*/ 39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" h="65">
                        <a:moveTo>
                          <a:pt x="63" y="39"/>
                        </a:moveTo>
                        <a:lnTo>
                          <a:pt x="37" y="0"/>
                        </a:lnTo>
                        <a:lnTo>
                          <a:pt x="0" y="3"/>
                        </a:lnTo>
                        <a:lnTo>
                          <a:pt x="51" y="65"/>
                        </a:lnTo>
                        <a:lnTo>
                          <a:pt x="63" y="3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261" name="Freeform 264">
                  <a:extLst>
                    <a:ext uri="{FF2B5EF4-FFF2-40B4-BE49-F238E27FC236}">
                      <a16:creationId xmlns:a16="http://schemas.microsoft.com/office/drawing/2014/main" id="{8ED0D8C1-20F7-F449-95A9-AFB2A5233A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4100" y="5294313"/>
                  <a:ext cx="93663" cy="219075"/>
                </a:xfrm>
                <a:custGeom>
                  <a:avLst/>
                  <a:gdLst>
                    <a:gd name="T0" fmla="*/ 252 w 293"/>
                    <a:gd name="T1" fmla="*/ 176 h 691"/>
                    <a:gd name="T2" fmla="*/ 262 w 293"/>
                    <a:gd name="T3" fmla="*/ 129 h 691"/>
                    <a:gd name="T4" fmla="*/ 256 w 293"/>
                    <a:gd name="T5" fmla="*/ 0 h 691"/>
                    <a:gd name="T6" fmla="*/ 224 w 293"/>
                    <a:gd name="T7" fmla="*/ 10 h 691"/>
                    <a:gd name="T8" fmla="*/ 200 w 293"/>
                    <a:gd name="T9" fmla="*/ 74 h 691"/>
                    <a:gd name="T10" fmla="*/ 212 w 293"/>
                    <a:gd name="T11" fmla="*/ 124 h 691"/>
                    <a:gd name="T12" fmla="*/ 188 w 293"/>
                    <a:gd name="T13" fmla="*/ 147 h 691"/>
                    <a:gd name="T14" fmla="*/ 148 w 293"/>
                    <a:gd name="T15" fmla="*/ 127 h 691"/>
                    <a:gd name="T16" fmla="*/ 105 w 293"/>
                    <a:gd name="T17" fmla="*/ 161 h 691"/>
                    <a:gd name="T18" fmla="*/ 92 w 293"/>
                    <a:gd name="T19" fmla="*/ 197 h 691"/>
                    <a:gd name="T20" fmla="*/ 29 w 293"/>
                    <a:gd name="T21" fmla="*/ 231 h 691"/>
                    <a:gd name="T22" fmla="*/ 33 w 293"/>
                    <a:gd name="T23" fmla="*/ 301 h 691"/>
                    <a:gd name="T24" fmla="*/ 3 w 293"/>
                    <a:gd name="T25" fmla="*/ 308 h 691"/>
                    <a:gd name="T26" fmla="*/ 0 w 293"/>
                    <a:gd name="T27" fmla="*/ 348 h 691"/>
                    <a:gd name="T28" fmla="*/ 20 w 293"/>
                    <a:gd name="T29" fmla="*/ 390 h 691"/>
                    <a:gd name="T30" fmla="*/ 34 w 293"/>
                    <a:gd name="T31" fmla="*/ 424 h 691"/>
                    <a:gd name="T32" fmla="*/ 34 w 293"/>
                    <a:gd name="T33" fmla="*/ 470 h 691"/>
                    <a:gd name="T34" fmla="*/ 44 w 293"/>
                    <a:gd name="T35" fmla="*/ 480 h 691"/>
                    <a:gd name="T36" fmla="*/ 41 w 293"/>
                    <a:gd name="T37" fmla="*/ 509 h 691"/>
                    <a:gd name="T38" fmla="*/ 28 w 293"/>
                    <a:gd name="T39" fmla="*/ 529 h 691"/>
                    <a:gd name="T40" fmla="*/ 64 w 293"/>
                    <a:gd name="T41" fmla="*/ 546 h 691"/>
                    <a:gd name="T42" fmla="*/ 86 w 293"/>
                    <a:gd name="T43" fmla="*/ 556 h 691"/>
                    <a:gd name="T44" fmla="*/ 62 w 293"/>
                    <a:gd name="T45" fmla="*/ 613 h 691"/>
                    <a:gd name="T46" fmla="*/ 96 w 293"/>
                    <a:gd name="T47" fmla="*/ 639 h 691"/>
                    <a:gd name="T48" fmla="*/ 126 w 293"/>
                    <a:gd name="T49" fmla="*/ 652 h 691"/>
                    <a:gd name="T50" fmla="*/ 129 w 293"/>
                    <a:gd name="T51" fmla="*/ 669 h 691"/>
                    <a:gd name="T52" fmla="*/ 153 w 293"/>
                    <a:gd name="T53" fmla="*/ 675 h 691"/>
                    <a:gd name="T54" fmla="*/ 179 w 293"/>
                    <a:gd name="T55" fmla="*/ 691 h 691"/>
                    <a:gd name="T56" fmla="*/ 183 w 293"/>
                    <a:gd name="T57" fmla="*/ 671 h 691"/>
                    <a:gd name="T58" fmla="*/ 209 w 293"/>
                    <a:gd name="T59" fmla="*/ 611 h 691"/>
                    <a:gd name="T60" fmla="*/ 238 w 293"/>
                    <a:gd name="T61" fmla="*/ 538 h 691"/>
                    <a:gd name="T62" fmla="*/ 248 w 293"/>
                    <a:gd name="T63" fmla="*/ 492 h 691"/>
                    <a:gd name="T64" fmla="*/ 284 w 293"/>
                    <a:gd name="T65" fmla="*/ 401 h 691"/>
                    <a:gd name="T66" fmla="*/ 293 w 293"/>
                    <a:gd name="T67" fmla="*/ 262 h 691"/>
                    <a:gd name="T68" fmla="*/ 252 w 293"/>
                    <a:gd name="T69" fmla="*/ 176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93" h="691">
                      <a:moveTo>
                        <a:pt x="252" y="176"/>
                      </a:moveTo>
                      <a:lnTo>
                        <a:pt x="262" y="129"/>
                      </a:lnTo>
                      <a:lnTo>
                        <a:pt x="256" y="0"/>
                      </a:lnTo>
                      <a:lnTo>
                        <a:pt x="224" y="10"/>
                      </a:lnTo>
                      <a:lnTo>
                        <a:pt x="200" y="74"/>
                      </a:lnTo>
                      <a:lnTo>
                        <a:pt x="212" y="124"/>
                      </a:lnTo>
                      <a:lnTo>
                        <a:pt x="188" y="147"/>
                      </a:lnTo>
                      <a:lnTo>
                        <a:pt x="148" y="127"/>
                      </a:lnTo>
                      <a:lnTo>
                        <a:pt x="105" y="161"/>
                      </a:lnTo>
                      <a:lnTo>
                        <a:pt x="92" y="197"/>
                      </a:lnTo>
                      <a:lnTo>
                        <a:pt x="29" y="231"/>
                      </a:lnTo>
                      <a:lnTo>
                        <a:pt x="33" y="301"/>
                      </a:lnTo>
                      <a:lnTo>
                        <a:pt x="3" y="308"/>
                      </a:lnTo>
                      <a:lnTo>
                        <a:pt x="0" y="348"/>
                      </a:lnTo>
                      <a:lnTo>
                        <a:pt x="20" y="390"/>
                      </a:lnTo>
                      <a:lnTo>
                        <a:pt x="34" y="424"/>
                      </a:lnTo>
                      <a:lnTo>
                        <a:pt x="34" y="470"/>
                      </a:lnTo>
                      <a:lnTo>
                        <a:pt x="44" y="480"/>
                      </a:lnTo>
                      <a:lnTo>
                        <a:pt x="41" y="509"/>
                      </a:lnTo>
                      <a:lnTo>
                        <a:pt x="28" y="529"/>
                      </a:lnTo>
                      <a:lnTo>
                        <a:pt x="64" y="546"/>
                      </a:lnTo>
                      <a:lnTo>
                        <a:pt x="86" y="556"/>
                      </a:lnTo>
                      <a:lnTo>
                        <a:pt x="62" y="613"/>
                      </a:lnTo>
                      <a:lnTo>
                        <a:pt x="96" y="639"/>
                      </a:lnTo>
                      <a:lnTo>
                        <a:pt x="126" y="652"/>
                      </a:lnTo>
                      <a:lnTo>
                        <a:pt x="129" y="669"/>
                      </a:lnTo>
                      <a:lnTo>
                        <a:pt x="153" y="675"/>
                      </a:lnTo>
                      <a:lnTo>
                        <a:pt x="179" y="691"/>
                      </a:lnTo>
                      <a:lnTo>
                        <a:pt x="183" y="671"/>
                      </a:lnTo>
                      <a:lnTo>
                        <a:pt x="209" y="611"/>
                      </a:lnTo>
                      <a:lnTo>
                        <a:pt x="238" y="538"/>
                      </a:lnTo>
                      <a:lnTo>
                        <a:pt x="248" y="492"/>
                      </a:lnTo>
                      <a:lnTo>
                        <a:pt x="284" y="401"/>
                      </a:lnTo>
                      <a:lnTo>
                        <a:pt x="293" y="262"/>
                      </a:lnTo>
                      <a:lnTo>
                        <a:pt x="252" y="1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5" name="Group 352">
                <a:extLst>
                  <a:ext uri="{FF2B5EF4-FFF2-40B4-BE49-F238E27FC236}">
                    <a16:creationId xmlns:a16="http://schemas.microsoft.com/office/drawing/2014/main" id="{E27985E1-8C86-8744-8A93-09D9530BACC2}"/>
                  </a:ext>
                </a:extLst>
              </p:cNvPr>
              <p:cNvGrpSpPr/>
              <p:nvPr/>
            </p:nvGrpSpPr>
            <p:grpSpPr>
              <a:xfrm>
                <a:off x="8435548" y="5073148"/>
                <a:ext cx="434342" cy="371357"/>
                <a:chOff x="4067175" y="4811713"/>
                <a:chExt cx="555625" cy="565150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ECA5309E-62D5-0B4D-81C2-65A94AF649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7025" y="5010150"/>
                  <a:ext cx="26988" cy="66675"/>
                </a:xfrm>
                <a:custGeom>
                  <a:avLst/>
                  <a:gdLst>
                    <a:gd name="T0" fmla="*/ 68 w 85"/>
                    <a:gd name="T1" fmla="*/ 99 h 211"/>
                    <a:gd name="T2" fmla="*/ 85 w 85"/>
                    <a:gd name="T3" fmla="*/ 211 h 211"/>
                    <a:gd name="T4" fmla="*/ 65 w 85"/>
                    <a:gd name="T5" fmla="*/ 209 h 211"/>
                    <a:gd name="T6" fmla="*/ 51 w 85"/>
                    <a:gd name="T7" fmla="*/ 191 h 211"/>
                    <a:gd name="T8" fmla="*/ 21 w 85"/>
                    <a:gd name="T9" fmla="*/ 161 h 211"/>
                    <a:gd name="T10" fmla="*/ 10 w 85"/>
                    <a:gd name="T11" fmla="*/ 125 h 211"/>
                    <a:gd name="T12" fmla="*/ 17 w 85"/>
                    <a:gd name="T13" fmla="*/ 105 h 211"/>
                    <a:gd name="T14" fmla="*/ 35 w 85"/>
                    <a:gd name="T15" fmla="*/ 119 h 211"/>
                    <a:gd name="T16" fmla="*/ 39 w 85"/>
                    <a:gd name="T17" fmla="*/ 105 h 211"/>
                    <a:gd name="T18" fmla="*/ 39 w 85"/>
                    <a:gd name="T19" fmla="*/ 76 h 211"/>
                    <a:gd name="T20" fmla="*/ 0 w 85"/>
                    <a:gd name="T21" fmla="*/ 31 h 211"/>
                    <a:gd name="T22" fmla="*/ 4 w 85"/>
                    <a:gd name="T23" fmla="*/ 0 h 211"/>
                    <a:gd name="T24" fmla="*/ 29 w 85"/>
                    <a:gd name="T25" fmla="*/ 3 h 211"/>
                    <a:gd name="T26" fmla="*/ 33 w 85"/>
                    <a:gd name="T27" fmla="*/ 45 h 211"/>
                    <a:gd name="T28" fmla="*/ 48 w 85"/>
                    <a:gd name="T29" fmla="*/ 63 h 211"/>
                    <a:gd name="T30" fmla="*/ 68 w 85"/>
                    <a:gd name="T31" fmla="*/ 99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5" h="211">
                      <a:moveTo>
                        <a:pt x="68" y="99"/>
                      </a:moveTo>
                      <a:lnTo>
                        <a:pt x="85" y="211"/>
                      </a:lnTo>
                      <a:lnTo>
                        <a:pt x="65" y="209"/>
                      </a:lnTo>
                      <a:lnTo>
                        <a:pt x="51" y="191"/>
                      </a:lnTo>
                      <a:lnTo>
                        <a:pt x="21" y="161"/>
                      </a:lnTo>
                      <a:lnTo>
                        <a:pt x="10" y="125"/>
                      </a:lnTo>
                      <a:lnTo>
                        <a:pt x="17" y="105"/>
                      </a:lnTo>
                      <a:lnTo>
                        <a:pt x="35" y="119"/>
                      </a:lnTo>
                      <a:lnTo>
                        <a:pt x="39" y="105"/>
                      </a:lnTo>
                      <a:lnTo>
                        <a:pt x="39" y="76"/>
                      </a:lnTo>
                      <a:lnTo>
                        <a:pt x="0" y="31"/>
                      </a:lnTo>
                      <a:lnTo>
                        <a:pt x="4" y="0"/>
                      </a:lnTo>
                      <a:lnTo>
                        <a:pt x="29" y="3"/>
                      </a:lnTo>
                      <a:lnTo>
                        <a:pt x="33" y="45"/>
                      </a:lnTo>
                      <a:lnTo>
                        <a:pt x="48" y="63"/>
                      </a:lnTo>
                      <a:lnTo>
                        <a:pt x="68" y="9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4899646E-BCCE-2B4D-90B7-80001A97D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1788" y="5073650"/>
                  <a:ext cx="20638" cy="28575"/>
                </a:xfrm>
                <a:custGeom>
                  <a:avLst/>
                  <a:gdLst>
                    <a:gd name="T0" fmla="*/ 18 w 67"/>
                    <a:gd name="T1" fmla="*/ 0 h 93"/>
                    <a:gd name="T2" fmla="*/ 0 w 67"/>
                    <a:gd name="T3" fmla="*/ 7 h 93"/>
                    <a:gd name="T4" fmla="*/ 5 w 67"/>
                    <a:gd name="T5" fmla="*/ 34 h 93"/>
                    <a:gd name="T6" fmla="*/ 25 w 67"/>
                    <a:gd name="T7" fmla="*/ 60 h 93"/>
                    <a:gd name="T8" fmla="*/ 45 w 67"/>
                    <a:gd name="T9" fmla="*/ 69 h 93"/>
                    <a:gd name="T10" fmla="*/ 54 w 67"/>
                    <a:gd name="T11" fmla="*/ 93 h 93"/>
                    <a:gd name="T12" fmla="*/ 67 w 67"/>
                    <a:gd name="T13" fmla="*/ 90 h 93"/>
                    <a:gd name="T14" fmla="*/ 65 w 67"/>
                    <a:gd name="T15" fmla="*/ 54 h 93"/>
                    <a:gd name="T16" fmla="*/ 18 w 67"/>
                    <a:gd name="T17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7" h="93">
                      <a:moveTo>
                        <a:pt x="18" y="0"/>
                      </a:moveTo>
                      <a:lnTo>
                        <a:pt x="0" y="7"/>
                      </a:lnTo>
                      <a:lnTo>
                        <a:pt x="5" y="34"/>
                      </a:lnTo>
                      <a:lnTo>
                        <a:pt x="25" y="60"/>
                      </a:lnTo>
                      <a:lnTo>
                        <a:pt x="45" y="69"/>
                      </a:lnTo>
                      <a:lnTo>
                        <a:pt x="54" y="93"/>
                      </a:lnTo>
                      <a:lnTo>
                        <a:pt x="67" y="90"/>
                      </a:lnTo>
                      <a:lnTo>
                        <a:pt x="65" y="5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D819B4B0-E9F5-ED47-8B42-E480DB949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5125" y="5118100"/>
                  <a:ext cx="38100" cy="38100"/>
                </a:xfrm>
                <a:custGeom>
                  <a:avLst/>
                  <a:gdLst>
                    <a:gd name="T0" fmla="*/ 0 w 121"/>
                    <a:gd name="T1" fmla="*/ 0 h 123"/>
                    <a:gd name="T2" fmla="*/ 27 w 121"/>
                    <a:gd name="T3" fmla="*/ 44 h 123"/>
                    <a:gd name="T4" fmla="*/ 65 w 121"/>
                    <a:gd name="T5" fmla="*/ 91 h 123"/>
                    <a:gd name="T6" fmla="*/ 121 w 121"/>
                    <a:gd name="T7" fmla="*/ 123 h 123"/>
                    <a:gd name="T8" fmla="*/ 76 w 121"/>
                    <a:gd name="T9" fmla="*/ 75 h 123"/>
                    <a:gd name="T10" fmla="*/ 0 w 121"/>
                    <a:gd name="T11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1" h="123">
                      <a:moveTo>
                        <a:pt x="0" y="0"/>
                      </a:moveTo>
                      <a:lnTo>
                        <a:pt x="27" y="44"/>
                      </a:lnTo>
                      <a:lnTo>
                        <a:pt x="65" y="91"/>
                      </a:lnTo>
                      <a:lnTo>
                        <a:pt x="121" y="123"/>
                      </a:lnTo>
                      <a:lnTo>
                        <a:pt x="76" y="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A3231911-5D5C-D448-9AD0-B896D0600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4650" y="5075238"/>
                  <a:ext cx="42863" cy="38100"/>
                </a:xfrm>
                <a:custGeom>
                  <a:avLst/>
                  <a:gdLst>
                    <a:gd name="T0" fmla="*/ 80 w 133"/>
                    <a:gd name="T1" fmla="*/ 41 h 120"/>
                    <a:gd name="T2" fmla="*/ 14 w 133"/>
                    <a:gd name="T3" fmla="*/ 0 h 120"/>
                    <a:gd name="T4" fmla="*/ 0 w 133"/>
                    <a:gd name="T5" fmla="*/ 2 h 120"/>
                    <a:gd name="T6" fmla="*/ 10 w 133"/>
                    <a:gd name="T7" fmla="*/ 27 h 120"/>
                    <a:gd name="T8" fmla="*/ 37 w 133"/>
                    <a:gd name="T9" fmla="*/ 63 h 120"/>
                    <a:gd name="T10" fmla="*/ 75 w 133"/>
                    <a:gd name="T11" fmla="*/ 101 h 120"/>
                    <a:gd name="T12" fmla="*/ 71 w 133"/>
                    <a:gd name="T13" fmla="*/ 75 h 120"/>
                    <a:gd name="T14" fmla="*/ 129 w 133"/>
                    <a:gd name="T15" fmla="*/ 120 h 120"/>
                    <a:gd name="T16" fmla="*/ 133 w 133"/>
                    <a:gd name="T17" fmla="*/ 109 h 120"/>
                    <a:gd name="T18" fmla="*/ 106 w 133"/>
                    <a:gd name="T19" fmla="*/ 88 h 120"/>
                    <a:gd name="T20" fmla="*/ 66 w 133"/>
                    <a:gd name="T21" fmla="*/ 52 h 120"/>
                    <a:gd name="T22" fmla="*/ 86 w 133"/>
                    <a:gd name="T23" fmla="*/ 57 h 120"/>
                    <a:gd name="T24" fmla="*/ 80 w 133"/>
                    <a:gd name="T25" fmla="*/ 41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3" h="120">
                      <a:moveTo>
                        <a:pt x="80" y="41"/>
                      </a:moveTo>
                      <a:lnTo>
                        <a:pt x="14" y="0"/>
                      </a:lnTo>
                      <a:lnTo>
                        <a:pt x="0" y="2"/>
                      </a:lnTo>
                      <a:lnTo>
                        <a:pt x="10" y="27"/>
                      </a:lnTo>
                      <a:lnTo>
                        <a:pt x="37" y="63"/>
                      </a:lnTo>
                      <a:lnTo>
                        <a:pt x="75" y="101"/>
                      </a:lnTo>
                      <a:lnTo>
                        <a:pt x="71" y="75"/>
                      </a:lnTo>
                      <a:lnTo>
                        <a:pt x="129" y="120"/>
                      </a:lnTo>
                      <a:lnTo>
                        <a:pt x="133" y="109"/>
                      </a:lnTo>
                      <a:lnTo>
                        <a:pt x="106" y="88"/>
                      </a:lnTo>
                      <a:lnTo>
                        <a:pt x="66" y="52"/>
                      </a:lnTo>
                      <a:lnTo>
                        <a:pt x="86" y="57"/>
                      </a:lnTo>
                      <a:lnTo>
                        <a:pt x="80" y="4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6305BD8F-99D6-1645-A667-A5893BC73A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3700" y="5111750"/>
                  <a:ext cx="14288" cy="11113"/>
                </a:xfrm>
                <a:custGeom>
                  <a:avLst/>
                  <a:gdLst>
                    <a:gd name="T0" fmla="*/ 29 w 42"/>
                    <a:gd name="T1" fmla="*/ 33 h 33"/>
                    <a:gd name="T2" fmla="*/ 42 w 42"/>
                    <a:gd name="T3" fmla="*/ 19 h 33"/>
                    <a:gd name="T4" fmla="*/ 0 w 42"/>
                    <a:gd name="T5" fmla="*/ 0 h 33"/>
                    <a:gd name="T6" fmla="*/ 29 w 42"/>
                    <a:gd name="T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2" h="33">
                      <a:moveTo>
                        <a:pt x="29" y="33"/>
                      </a:moveTo>
                      <a:lnTo>
                        <a:pt x="42" y="19"/>
                      </a:lnTo>
                      <a:lnTo>
                        <a:pt x="0" y="0"/>
                      </a:lnTo>
                      <a:lnTo>
                        <a:pt x="29" y="3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12A7DBB4-4C7F-2D45-84E4-72B537048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6075" y="5003800"/>
                  <a:ext cx="44450" cy="57150"/>
                </a:xfrm>
                <a:custGeom>
                  <a:avLst/>
                  <a:gdLst>
                    <a:gd name="T0" fmla="*/ 73 w 140"/>
                    <a:gd name="T1" fmla="*/ 135 h 180"/>
                    <a:gd name="T2" fmla="*/ 111 w 140"/>
                    <a:gd name="T3" fmla="*/ 156 h 180"/>
                    <a:gd name="T4" fmla="*/ 131 w 140"/>
                    <a:gd name="T5" fmla="*/ 165 h 180"/>
                    <a:gd name="T6" fmla="*/ 140 w 140"/>
                    <a:gd name="T7" fmla="*/ 180 h 180"/>
                    <a:gd name="T8" fmla="*/ 117 w 140"/>
                    <a:gd name="T9" fmla="*/ 132 h 180"/>
                    <a:gd name="T10" fmla="*/ 92 w 140"/>
                    <a:gd name="T11" fmla="*/ 103 h 180"/>
                    <a:gd name="T12" fmla="*/ 105 w 140"/>
                    <a:gd name="T13" fmla="*/ 83 h 180"/>
                    <a:gd name="T14" fmla="*/ 90 w 140"/>
                    <a:gd name="T15" fmla="*/ 70 h 180"/>
                    <a:gd name="T16" fmla="*/ 43 w 140"/>
                    <a:gd name="T17" fmla="*/ 0 h 180"/>
                    <a:gd name="T18" fmla="*/ 25 w 140"/>
                    <a:gd name="T19" fmla="*/ 0 h 180"/>
                    <a:gd name="T20" fmla="*/ 25 w 140"/>
                    <a:gd name="T21" fmla="*/ 27 h 180"/>
                    <a:gd name="T22" fmla="*/ 0 w 140"/>
                    <a:gd name="T23" fmla="*/ 29 h 180"/>
                    <a:gd name="T24" fmla="*/ 5 w 140"/>
                    <a:gd name="T25" fmla="*/ 64 h 180"/>
                    <a:gd name="T26" fmla="*/ 51 w 140"/>
                    <a:gd name="T27" fmla="*/ 95 h 180"/>
                    <a:gd name="T28" fmla="*/ 61 w 140"/>
                    <a:gd name="T29" fmla="*/ 97 h 180"/>
                    <a:gd name="T30" fmla="*/ 73 w 140"/>
                    <a:gd name="T31" fmla="*/ 135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0" h="180">
                      <a:moveTo>
                        <a:pt x="73" y="135"/>
                      </a:moveTo>
                      <a:lnTo>
                        <a:pt x="111" y="156"/>
                      </a:lnTo>
                      <a:lnTo>
                        <a:pt x="131" y="165"/>
                      </a:lnTo>
                      <a:lnTo>
                        <a:pt x="140" y="180"/>
                      </a:lnTo>
                      <a:lnTo>
                        <a:pt x="117" y="132"/>
                      </a:lnTo>
                      <a:lnTo>
                        <a:pt x="92" y="103"/>
                      </a:lnTo>
                      <a:lnTo>
                        <a:pt x="105" y="83"/>
                      </a:lnTo>
                      <a:lnTo>
                        <a:pt x="90" y="70"/>
                      </a:lnTo>
                      <a:lnTo>
                        <a:pt x="43" y="0"/>
                      </a:lnTo>
                      <a:lnTo>
                        <a:pt x="25" y="0"/>
                      </a:lnTo>
                      <a:lnTo>
                        <a:pt x="25" y="27"/>
                      </a:lnTo>
                      <a:lnTo>
                        <a:pt x="0" y="29"/>
                      </a:lnTo>
                      <a:lnTo>
                        <a:pt x="5" y="64"/>
                      </a:lnTo>
                      <a:lnTo>
                        <a:pt x="51" y="95"/>
                      </a:lnTo>
                      <a:lnTo>
                        <a:pt x="61" y="97"/>
                      </a:lnTo>
                      <a:lnTo>
                        <a:pt x="73" y="13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B4ADC8D8-23B1-DC49-8282-E3B4F695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8300" y="5057775"/>
                  <a:ext cx="19050" cy="17463"/>
                </a:xfrm>
                <a:custGeom>
                  <a:avLst/>
                  <a:gdLst>
                    <a:gd name="T0" fmla="*/ 47 w 61"/>
                    <a:gd name="T1" fmla="*/ 37 h 55"/>
                    <a:gd name="T2" fmla="*/ 20 w 61"/>
                    <a:gd name="T3" fmla="*/ 0 h 55"/>
                    <a:gd name="T4" fmla="*/ 0 w 61"/>
                    <a:gd name="T5" fmla="*/ 9 h 55"/>
                    <a:gd name="T6" fmla="*/ 9 w 61"/>
                    <a:gd name="T7" fmla="*/ 26 h 55"/>
                    <a:gd name="T8" fmla="*/ 61 w 61"/>
                    <a:gd name="T9" fmla="*/ 55 h 55"/>
                    <a:gd name="T10" fmla="*/ 47 w 61"/>
                    <a:gd name="T11" fmla="*/ 3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55">
                      <a:moveTo>
                        <a:pt x="47" y="37"/>
                      </a:moveTo>
                      <a:lnTo>
                        <a:pt x="20" y="0"/>
                      </a:lnTo>
                      <a:lnTo>
                        <a:pt x="0" y="9"/>
                      </a:lnTo>
                      <a:lnTo>
                        <a:pt x="9" y="26"/>
                      </a:lnTo>
                      <a:lnTo>
                        <a:pt x="61" y="55"/>
                      </a:lnTo>
                      <a:lnTo>
                        <a:pt x="47" y="3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C9C0E6E2-2917-3F4A-8688-6785C0813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825" y="5237163"/>
                  <a:ext cx="23813" cy="9525"/>
                </a:xfrm>
                <a:custGeom>
                  <a:avLst/>
                  <a:gdLst>
                    <a:gd name="T0" fmla="*/ 0 w 78"/>
                    <a:gd name="T1" fmla="*/ 1 h 31"/>
                    <a:gd name="T2" fmla="*/ 47 w 78"/>
                    <a:gd name="T3" fmla="*/ 27 h 31"/>
                    <a:gd name="T4" fmla="*/ 78 w 78"/>
                    <a:gd name="T5" fmla="*/ 31 h 31"/>
                    <a:gd name="T6" fmla="*/ 28 w 78"/>
                    <a:gd name="T7" fmla="*/ 0 h 31"/>
                    <a:gd name="T8" fmla="*/ 0 w 78"/>
                    <a:gd name="T9" fmla="*/ 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31">
                      <a:moveTo>
                        <a:pt x="0" y="1"/>
                      </a:moveTo>
                      <a:lnTo>
                        <a:pt x="47" y="27"/>
                      </a:lnTo>
                      <a:lnTo>
                        <a:pt x="78" y="31"/>
                      </a:lnTo>
                      <a:lnTo>
                        <a:pt x="28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82999427-D828-364C-AD24-692FEC187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988" y="5241925"/>
                  <a:ext cx="36513" cy="14288"/>
                </a:xfrm>
                <a:custGeom>
                  <a:avLst/>
                  <a:gdLst>
                    <a:gd name="T0" fmla="*/ 50 w 116"/>
                    <a:gd name="T1" fmla="*/ 42 h 46"/>
                    <a:gd name="T2" fmla="*/ 105 w 116"/>
                    <a:gd name="T3" fmla="*/ 46 h 46"/>
                    <a:gd name="T4" fmla="*/ 116 w 116"/>
                    <a:gd name="T5" fmla="*/ 26 h 46"/>
                    <a:gd name="T6" fmla="*/ 63 w 116"/>
                    <a:gd name="T7" fmla="*/ 0 h 46"/>
                    <a:gd name="T8" fmla="*/ 0 w 116"/>
                    <a:gd name="T9" fmla="*/ 1 h 46"/>
                    <a:gd name="T10" fmla="*/ 1 w 116"/>
                    <a:gd name="T11" fmla="*/ 16 h 46"/>
                    <a:gd name="T12" fmla="*/ 12 w 116"/>
                    <a:gd name="T13" fmla="*/ 31 h 46"/>
                    <a:gd name="T14" fmla="*/ 50 w 116"/>
                    <a:gd name="T15" fmla="*/ 4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6" h="46">
                      <a:moveTo>
                        <a:pt x="50" y="42"/>
                      </a:moveTo>
                      <a:lnTo>
                        <a:pt x="105" y="46"/>
                      </a:lnTo>
                      <a:lnTo>
                        <a:pt x="116" y="26"/>
                      </a:lnTo>
                      <a:lnTo>
                        <a:pt x="63" y="0"/>
                      </a:lnTo>
                      <a:lnTo>
                        <a:pt x="0" y="1"/>
                      </a:lnTo>
                      <a:lnTo>
                        <a:pt x="1" y="16"/>
                      </a:lnTo>
                      <a:lnTo>
                        <a:pt x="12" y="31"/>
                      </a:lnTo>
                      <a:lnTo>
                        <a:pt x="50" y="4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5698E1CF-F827-C344-BAF1-BBA65FC90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0225" y="5260975"/>
                  <a:ext cx="60325" cy="15875"/>
                </a:xfrm>
                <a:custGeom>
                  <a:avLst/>
                  <a:gdLst>
                    <a:gd name="T0" fmla="*/ 194 w 194"/>
                    <a:gd name="T1" fmla="*/ 47 h 47"/>
                    <a:gd name="T2" fmla="*/ 194 w 194"/>
                    <a:gd name="T3" fmla="*/ 33 h 47"/>
                    <a:gd name="T4" fmla="*/ 94 w 194"/>
                    <a:gd name="T5" fmla="*/ 21 h 47"/>
                    <a:gd name="T6" fmla="*/ 0 w 194"/>
                    <a:gd name="T7" fmla="*/ 0 h 47"/>
                    <a:gd name="T8" fmla="*/ 9 w 194"/>
                    <a:gd name="T9" fmla="*/ 23 h 47"/>
                    <a:gd name="T10" fmla="*/ 96 w 194"/>
                    <a:gd name="T11" fmla="*/ 44 h 47"/>
                    <a:gd name="T12" fmla="*/ 194 w 194"/>
                    <a:gd name="T13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4" h="47">
                      <a:moveTo>
                        <a:pt x="194" y="47"/>
                      </a:moveTo>
                      <a:lnTo>
                        <a:pt x="194" y="33"/>
                      </a:lnTo>
                      <a:lnTo>
                        <a:pt x="94" y="21"/>
                      </a:lnTo>
                      <a:lnTo>
                        <a:pt x="0" y="0"/>
                      </a:lnTo>
                      <a:lnTo>
                        <a:pt x="9" y="23"/>
                      </a:lnTo>
                      <a:lnTo>
                        <a:pt x="96" y="44"/>
                      </a:lnTo>
                      <a:lnTo>
                        <a:pt x="194" y="4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9C947BBA-9DE5-8146-916F-9475C9A09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1650" y="5281613"/>
                  <a:ext cx="12700" cy="12700"/>
                </a:xfrm>
                <a:custGeom>
                  <a:avLst/>
                  <a:gdLst>
                    <a:gd name="T0" fmla="*/ 0 w 43"/>
                    <a:gd name="T1" fmla="*/ 9 h 41"/>
                    <a:gd name="T2" fmla="*/ 7 w 43"/>
                    <a:gd name="T3" fmla="*/ 27 h 41"/>
                    <a:gd name="T4" fmla="*/ 9 w 43"/>
                    <a:gd name="T5" fmla="*/ 41 h 41"/>
                    <a:gd name="T6" fmla="*/ 43 w 43"/>
                    <a:gd name="T7" fmla="*/ 6 h 41"/>
                    <a:gd name="T8" fmla="*/ 27 w 43"/>
                    <a:gd name="T9" fmla="*/ 0 h 41"/>
                    <a:gd name="T10" fmla="*/ 0 w 43"/>
                    <a:gd name="T11" fmla="*/ 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41">
                      <a:moveTo>
                        <a:pt x="0" y="9"/>
                      </a:moveTo>
                      <a:lnTo>
                        <a:pt x="7" y="27"/>
                      </a:lnTo>
                      <a:lnTo>
                        <a:pt x="9" y="41"/>
                      </a:lnTo>
                      <a:lnTo>
                        <a:pt x="43" y="6"/>
                      </a:lnTo>
                      <a:lnTo>
                        <a:pt x="2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EABA8A0F-CBA8-3540-9208-D592BED01D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6100" y="5299075"/>
                  <a:ext cx="63500" cy="19050"/>
                </a:xfrm>
                <a:custGeom>
                  <a:avLst/>
                  <a:gdLst>
                    <a:gd name="T0" fmla="*/ 93 w 200"/>
                    <a:gd name="T1" fmla="*/ 32 h 61"/>
                    <a:gd name="T2" fmla="*/ 38 w 200"/>
                    <a:gd name="T3" fmla="*/ 0 h 61"/>
                    <a:gd name="T4" fmla="*/ 0 w 200"/>
                    <a:gd name="T5" fmla="*/ 7 h 61"/>
                    <a:gd name="T6" fmla="*/ 98 w 200"/>
                    <a:gd name="T7" fmla="*/ 61 h 61"/>
                    <a:gd name="T8" fmla="*/ 136 w 200"/>
                    <a:gd name="T9" fmla="*/ 41 h 61"/>
                    <a:gd name="T10" fmla="*/ 200 w 200"/>
                    <a:gd name="T11" fmla="*/ 45 h 61"/>
                    <a:gd name="T12" fmla="*/ 136 w 200"/>
                    <a:gd name="T13" fmla="*/ 23 h 61"/>
                    <a:gd name="T14" fmla="*/ 93 w 200"/>
                    <a:gd name="T15" fmla="*/ 32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0" h="61">
                      <a:moveTo>
                        <a:pt x="93" y="32"/>
                      </a:moveTo>
                      <a:lnTo>
                        <a:pt x="38" y="0"/>
                      </a:lnTo>
                      <a:lnTo>
                        <a:pt x="0" y="7"/>
                      </a:lnTo>
                      <a:lnTo>
                        <a:pt x="98" y="61"/>
                      </a:lnTo>
                      <a:lnTo>
                        <a:pt x="136" y="41"/>
                      </a:lnTo>
                      <a:lnTo>
                        <a:pt x="200" y="45"/>
                      </a:lnTo>
                      <a:lnTo>
                        <a:pt x="136" y="23"/>
                      </a:lnTo>
                      <a:lnTo>
                        <a:pt x="93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A518615F-8177-A940-B05D-4B035EDBA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000" y="5113338"/>
                  <a:ext cx="30163" cy="28575"/>
                </a:xfrm>
                <a:custGeom>
                  <a:avLst/>
                  <a:gdLst>
                    <a:gd name="T0" fmla="*/ 0 w 94"/>
                    <a:gd name="T1" fmla="*/ 0 h 92"/>
                    <a:gd name="T2" fmla="*/ 94 w 94"/>
                    <a:gd name="T3" fmla="*/ 92 h 92"/>
                    <a:gd name="T4" fmla="*/ 88 w 94"/>
                    <a:gd name="T5" fmla="*/ 63 h 92"/>
                    <a:gd name="T6" fmla="*/ 0 w 94"/>
                    <a:gd name="T7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4" h="92">
                      <a:moveTo>
                        <a:pt x="0" y="0"/>
                      </a:moveTo>
                      <a:lnTo>
                        <a:pt x="94" y="92"/>
                      </a:lnTo>
                      <a:lnTo>
                        <a:pt x="88" y="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90D287C1-6BB5-F341-8CB3-EB46E24C9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538" y="5319713"/>
                  <a:ext cx="38100" cy="19050"/>
                </a:xfrm>
                <a:custGeom>
                  <a:avLst/>
                  <a:gdLst>
                    <a:gd name="T0" fmla="*/ 13 w 122"/>
                    <a:gd name="T1" fmla="*/ 0 h 59"/>
                    <a:gd name="T2" fmla="*/ 0 w 122"/>
                    <a:gd name="T3" fmla="*/ 6 h 59"/>
                    <a:gd name="T4" fmla="*/ 40 w 122"/>
                    <a:gd name="T5" fmla="*/ 40 h 59"/>
                    <a:gd name="T6" fmla="*/ 118 w 122"/>
                    <a:gd name="T7" fmla="*/ 59 h 59"/>
                    <a:gd name="T8" fmla="*/ 122 w 122"/>
                    <a:gd name="T9" fmla="*/ 41 h 59"/>
                    <a:gd name="T10" fmla="*/ 53 w 122"/>
                    <a:gd name="T11" fmla="*/ 22 h 59"/>
                    <a:gd name="T12" fmla="*/ 13 w 122"/>
                    <a:gd name="T13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59">
                      <a:moveTo>
                        <a:pt x="13" y="0"/>
                      </a:moveTo>
                      <a:lnTo>
                        <a:pt x="0" y="6"/>
                      </a:lnTo>
                      <a:lnTo>
                        <a:pt x="40" y="40"/>
                      </a:lnTo>
                      <a:lnTo>
                        <a:pt x="118" y="59"/>
                      </a:lnTo>
                      <a:lnTo>
                        <a:pt x="122" y="41"/>
                      </a:lnTo>
                      <a:lnTo>
                        <a:pt x="53" y="2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F7C683A8-A500-1941-A509-76E4F09FB4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6263" y="5322888"/>
                  <a:ext cx="11113" cy="4763"/>
                </a:xfrm>
                <a:custGeom>
                  <a:avLst/>
                  <a:gdLst>
                    <a:gd name="T0" fmla="*/ 15 w 33"/>
                    <a:gd name="T1" fmla="*/ 17 h 17"/>
                    <a:gd name="T2" fmla="*/ 33 w 33"/>
                    <a:gd name="T3" fmla="*/ 4 h 17"/>
                    <a:gd name="T4" fmla="*/ 0 w 33"/>
                    <a:gd name="T5" fmla="*/ 0 h 17"/>
                    <a:gd name="T6" fmla="*/ 15 w 33"/>
                    <a:gd name="T7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17">
                      <a:moveTo>
                        <a:pt x="15" y="17"/>
                      </a:moveTo>
                      <a:lnTo>
                        <a:pt x="33" y="4"/>
                      </a:lnTo>
                      <a:lnTo>
                        <a:pt x="0" y="0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5647F65-C1EF-0A41-AFC1-439F39E2F4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7175" y="4811713"/>
                  <a:ext cx="555625" cy="474663"/>
                </a:xfrm>
                <a:custGeom>
                  <a:avLst/>
                  <a:gdLst>
                    <a:gd name="T0" fmla="*/ 1700 w 1753"/>
                    <a:gd name="T1" fmla="*/ 524 h 1495"/>
                    <a:gd name="T2" fmla="*/ 1653 w 1753"/>
                    <a:gd name="T3" fmla="*/ 428 h 1495"/>
                    <a:gd name="T4" fmla="*/ 1608 w 1753"/>
                    <a:gd name="T5" fmla="*/ 276 h 1495"/>
                    <a:gd name="T6" fmla="*/ 1299 w 1753"/>
                    <a:gd name="T7" fmla="*/ 312 h 1495"/>
                    <a:gd name="T8" fmla="*/ 1049 w 1753"/>
                    <a:gd name="T9" fmla="*/ 62 h 1495"/>
                    <a:gd name="T10" fmla="*/ 897 w 1753"/>
                    <a:gd name="T11" fmla="*/ 0 h 1495"/>
                    <a:gd name="T12" fmla="*/ 807 w 1753"/>
                    <a:gd name="T13" fmla="*/ 78 h 1495"/>
                    <a:gd name="T14" fmla="*/ 719 w 1753"/>
                    <a:gd name="T15" fmla="*/ 137 h 1495"/>
                    <a:gd name="T16" fmla="*/ 662 w 1753"/>
                    <a:gd name="T17" fmla="*/ 265 h 1495"/>
                    <a:gd name="T18" fmla="*/ 556 w 1753"/>
                    <a:gd name="T19" fmla="*/ 355 h 1495"/>
                    <a:gd name="T20" fmla="*/ 571 w 1753"/>
                    <a:gd name="T21" fmla="*/ 461 h 1495"/>
                    <a:gd name="T22" fmla="*/ 495 w 1753"/>
                    <a:gd name="T23" fmla="*/ 466 h 1495"/>
                    <a:gd name="T24" fmla="*/ 330 w 1753"/>
                    <a:gd name="T25" fmla="*/ 414 h 1495"/>
                    <a:gd name="T26" fmla="*/ 144 w 1753"/>
                    <a:gd name="T27" fmla="*/ 482 h 1495"/>
                    <a:gd name="T28" fmla="*/ 39 w 1753"/>
                    <a:gd name="T29" fmla="*/ 452 h 1495"/>
                    <a:gd name="T30" fmla="*/ 0 w 1753"/>
                    <a:gd name="T31" fmla="*/ 506 h 1495"/>
                    <a:gd name="T32" fmla="*/ 25 w 1753"/>
                    <a:gd name="T33" fmla="*/ 618 h 1495"/>
                    <a:gd name="T34" fmla="*/ 78 w 1753"/>
                    <a:gd name="T35" fmla="*/ 685 h 1495"/>
                    <a:gd name="T36" fmla="*/ 133 w 1753"/>
                    <a:gd name="T37" fmla="*/ 773 h 1495"/>
                    <a:gd name="T38" fmla="*/ 155 w 1753"/>
                    <a:gd name="T39" fmla="*/ 711 h 1495"/>
                    <a:gd name="T40" fmla="*/ 172 w 1753"/>
                    <a:gd name="T41" fmla="*/ 697 h 1495"/>
                    <a:gd name="T42" fmla="*/ 194 w 1753"/>
                    <a:gd name="T43" fmla="*/ 617 h 1495"/>
                    <a:gd name="T44" fmla="*/ 257 w 1753"/>
                    <a:gd name="T45" fmla="*/ 530 h 1495"/>
                    <a:gd name="T46" fmla="*/ 335 w 1753"/>
                    <a:gd name="T47" fmla="*/ 579 h 1495"/>
                    <a:gd name="T48" fmla="*/ 432 w 1753"/>
                    <a:gd name="T49" fmla="*/ 727 h 1495"/>
                    <a:gd name="T50" fmla="*/ 467 w 1753"/>
                    <a:gd name="T51" fmla="*/ 870 h 1495"/>
                    <a:gd name="T52" fmla="*/ 571 w 1753"/>
                    <a:gd name="T53" fmla="*/ 976 h 1495"/>
                    <a:gd name="T54" fmla="*/ 594 w 1753"/>
                    <a:gd name="T55" fmla="*/ 1012 h 1495"/>
                    <a:gd name="T56" fmla="*/ 511 w 1753"/>
                    <a:gd name="T57" fmla="*/ 952 h 1495"/>
                    <a:gd name="T58" fmla="*/ 531 w 1753"/>
                    <a:gd name="T59" fmla="*/ 989 h 1495"/>
                    <a:gd name="T60" fmla="*/ 481 w 1753"/>
                    <a:gd name="T61" fmla="*/ 989 h 1495"/>
                    <a:gd name="T62" fmla="*/ 620 w 1753"/>
                    <a:gd name="T63" fmla="*/ 1178 h 1495"/>
                    <a:gd name="T64" fmla="*/ 700 w 1753"/>
                    <a:gd name="T65" fmla="*/ 1266 h 1495"/>
                    <a:gd name="T66" fmla="*/ 818 w 1753"/>
                    <a:gd name="T67" fmla="*/ 1323 h 1495"/>
                    <a:gd name="T68" fmla="*/ 943 w 1753"/>
                    <a:gd name="T69" fmla="*/ 1316 h 1495"/>
                    <a:gd name="T70" fmla="*/ 1034 w 1753"/>
                    <a:gd name="T71" fmla="*/ 1410 h 1495"/>
                    <a:gd name="T72" fmla="*/ 1187 w 1753"/>
                    <a:gd name="T73" fmla="*/ 1495 h 1495"/>
                    <a:gd name="T74" fmla="*/ 1245 w 1753"/>
                    <a:gd name="T75" fmla="*/ 1474 h 1495"/>
                    <a:gd name="T76" fmla="*/ 1144 w 1753"/>
                    <a:gd name="T77" fmla="*/ 1329 h 1495"/>
                    <a:gd name="T78" fmla="*/ 1067 w 1753"/>
                    <a:gd name="T79" fmla="*/ 1243 h 1495"/>
                    <a:gd name="T80" fmla="*/ 855 w 1753"/>
                    <a:gd name="T81" fmla="*/ 1009 h 1495"/>
                    <a:gd name="T82" fmla="*/ 824 w 1753"/>
                    <a:gd name="T83" fmla="*/ 900 h 1495"/>
                    <a:gd name="T84" fmla="*/ 691 w 1753"/>
                    <a:gd name="T85" fmla="*/ 579 h 1495"/>
                    <a:gd name="T86" fmla="*/ 775 w 1753"/>
                    <a:gd name="T87" fmla="*/ 648 h 1495"/>
                    <a:gd name="T88" fmla="*/ 862 w 1753"/>
                    <a:gd name="T89" fmla="*/ 674 h 1495"/>
                    <a:gd name="T90" fmla="*/ 934 w 1753"/>
                    <a:gd name="T91" fmla="*/ 590 h 1495"/>
                    <a:gd name="T92" fmla="*/ 1164 w 1753"/>
                    <a:gd name="T93" fmla="*/ 591 h 1495"/>
                    <a:gd name="T94" fmla="*/ 1368 w 1753"/>
                    <a:gd name="T95" fmla="*/ 594 h 1495"/>
                    <a:gd name="T96" fmla="*/ 1572 w 1753"/>
                    <a:gd name="T97" fmla="*/ 714 h 1495"/>
                    <a:gd name="T98" fmla="*/ 1682 w 1753"/>
                    <a:gd name="T99" fmla="*/ 690 h 1495"/>
                    <a:gd name="T100" fmla="*/ 1753 w 1753"/>
                    <a:gd name="T101" fmla="*/ 560 h 1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753" h="1495">
                      <a:moveTo>
                        <a:pt x="1743" y="524"/>
                      </a:moveTo>
                      <a:lnTo>
                        <a:pt x="1700" y="524"/>
                      </a:lnTo>
                      <a:lnTo>
                        <a:pt x="1643" y="511"/>
                      </a:lnTo>
                      <a:lnTo>
                        <a:pt x="1653" y="428"/>
                      </a:lnTo>
                      <a:lnTo>
                        <a:pt x="1616" y="399"/>
                      </a:lnTo>
                      <a:lnTo>
                        <a:pt x="1608" y="276"/>
                      </a:lnTo>
                      <a:lnTo>
                        <a:pt x="1468" y="287"/>
                      </a:lnTo>
                      <a:lnTo>
                        <a:pt x="1299" y="312"/>
                      </a:lnTo>
                      <a:lnTo>
                        <a:pt x="1120" y="137"/>
                      </a:lnTo>
                      <a:lnTo>
                        <a:pt x="1049" y="62"/>
                      </a:lnTo>
                      <a:lnTo>
                        <a:pt x="962" y="32"/>
                      </a:lnTo>
                      <a:lnTo>
                        <a:pt x="897" y="0"/>
                      </a:lnTo>
                      <a:lnTo>
                        <a:pt x="833" y="8"/>
                      </a:lnTo>
                      <a:lnTo>
                        <a:pt x="807" y="78"/>
                      </a:lnTo>
                      <a:lnTo>
                        <a:pt x="745" y="66"/>
                      </a:lnTo>
                      <a:lnTo>
                        <a:pt x="719" y="137"/>
                      </a:lnTo>
                      <a:lnTo>
                        <a:pt x="621" y="155"/>
                      </a:lnTo>
                      <a:lnTo>
                        <a:pt x="662" y="265"/>
                      </a:lnTo>
                      <a:lnTo>
                        <a:pt x="610" y="336"/>
                      </a:lnTo>
                      <a:lnTo>
                        <a:pt x="556" y="355"/>
                      </a:lnTo>
                      <a:lnTo>
                        <a:pt x="553" y="425"/>
                      </a:lnTo>
                      <a:lnTo>
                        <a:pt x="571" y="461"/>
                      </a:lnTo>
                      <a:lnTo>
                        <a:pt x="549" y="483"/>
                      </a:lnTo>
                      <a:lnTo>
                        <a:pt x="495" y="466"/>
                      </a:lnTo>
                      <a:lnTo>
                        <a:pt x="397" y="462"/>
                      </a:lnTo>
                      <a:lnTo>
                        <a:pt x="330" y="414"/>
                      </a:lnTo>
                      <a:lnTo>
                        <a:pt x="296" y="472"/>
                      </a:lnTo>
                      <a:lnTo>
                        <a:pt x="144" y="482"/>
                      </a:lnTo>
                      <a:lnTo>
                        <a:pt x="95" y="461"/>
                      </a:lnTo>
                      <a:lnTo>
                        <a:pt x="39" y="452"/>
                      </a:lnTo>
                      <a:lnTo>
                        <a:pt x="0" y="472"/>
                      </a:lnTo>
                      <a:lnTo>
                        <a:pt x="0" y="506"/>
                      </a:lnTo>
                      <a:lnTo>
                        <a:pt x="34" y="559"/>
                      </a:lnTo>
                      <a:lnTo>
                        <a:pt x="25" y="618"/>
                      </a:lnTo>
                      <a:lnTo>
                        <a:pt x="42" y="658"/>
                      </a:lnTo>
                      <a:lnTo>
                        <a:pt x="78" y="685"/>
                      </a:lnTo>
                      <a:lnTo>
                        <a:pt x="90" y="747"/>
                      </a:lnTo>
                      <a:lnTo>
                        <a:pt x="133" y="773"/>
                      </a:lnTo>
                      <a:lnTo>
                        <a:pt x="136" y="757"/>
                      </a:lnTo>
                      <a:lnTo>
                        <a:pt x="155" y="711"/>
                      </a:lnTo>
                      <a:lnTo>
                        <a:pt x="165" y="681"/>
                      </a:lnTo>
                      <a:lnTo>
                        <a:pt x="172" y="697"/>
                      </a:lnTo>
                      <a:lnTo>
                        <a:pt x="202" y="657"/>
                      </a:lnTo>
                      <a:lnTo>
                        <a:pt x="194" y="617"/>
                      </a:lnTo>
                      <a:lnTo>
                        <a:pt x="211" y="540"/>
                      </a:lnTo>
                      <a:lnTo>
                        <a:pt x="257" y="530"/>
                      </a:lnTo>
                      <a:lnTo>
                        <a:pt x="283" y="560"/>
                      </a:lnTo>
                      <a:lnTo>
                        <a:pt x="335" y="579"/>
                      </a:lnTo>
                      <a:lnTo>
                        <a:pt x="408" y="672"/>
                      </a:lnTo>
                      <a:lnTo>
                        <a:pt x="432" y="727"/>
                      </a:lnTo>
                      <a:lnTo>
                        <a:pt x="446" y="828"/>
                      </a:lnTo>
                      <a:lnTo>
                        <a:pt x="467" y="870"/>
                      </a:lnTo>
                      <a:lnTo>
                        <a:pt x="504" y="917"/>
                      </a:lnTo>
                      <a:lnTo>
                        <a:pt x="571" y="976"/>
                      </a:lnTo>
                      <a:lnTo>
                        <a:pt x="601" y="981"/>
                      </a:lnTo>
                      <a:lnTo>
                        <a:pt x="594" y="1012"/>
                      </a:lnTo>
                      <a:lnTo>
                        <a:pt x="561" y="979"/>
                      </a:lnTo>
                      <a:lnTo>
                        <a:pt x="511" y="952"/>
                      </a:lnTo>
                      <a:lnTo>
                        <a:pt x="511" y="966"/>
                      </a:lnTo>
                      <a:lnTo>
                        <a:pt x="531" y="989"/>
                      </a:lnTo>
                      <a:lnTo>
                        <a:pt x="511" y="993"/>
                      </a:lnTo>
                      <a:lnTo>
                        <a:pt x="481" y="989"/>
                      </a:lnTo>
                      <a:lnTo>
                        <a:pt x="482" y="1003"/>
                      </a:lnTo>
                      <a:lnTo>
                        <a:pt x="620" y="1178"/>
                      </a:lnTo>
                      <a:lnTo>
                        <a:pt x="707" y="1243"/>
                      </a:lnTo>
                      <a:lnTo>
                        <a:pt x="700" y="1266"/>
                      </a:lnTo>
                      <a:lnTo>
                        <a:pt x="736" y="1320"/>
                      </a:lnTo>
                      <a:lnTo>
                        <a:pt x="818" y="1323"/>
                      </a:lnTo>
                      <a:lnTo>
                        <a:pt x="861" y="1303"/>
                      </a:lnTo>
                      <a:lnTo>
                        <a:pt x="943" y="1316"/>
                      </a:lnTo>
                      <a:lnTo>
                        <a:pt x="1012" y="1365"/>
                      </a:lnTo>
                      <a:lnTo>
                        <a:pt x="1034" y="1410"/>
                      </a:lnTo>
                      <a:lnTo>
                        <a:pt x="1147" y="1489"/>
                      </a:lnTo>
                      <a:lnTo>
                        <a:pt x="1187" y="1495"/>
                      </a:lnTo>
                      <a:lnTo>
                        <a:pt x="1232" y="1488"/>
                      </a:lnTo>
                      <a:lnTo>
                        <a:pt x="1245" y="1474"/>
                      </a:lnTo>
                      <a:lnTo>
                        <a:pt x="1242" y="1414"/>
                      </a:lnTo>
                      <a:lnTo>
                        <a:pt x="1144" y="1329"/>
                      </a:lnTo>
                      <a:lnTo>
                        <a:pt x="1120" y="1279"/>
                      </a:lnTo>
                      <a:lnTo>
                        <a:pt x="1067" y="1243"/>
                      </a:lnTo>
                      <a:lnTo>
                        <a:pt x="1015" y="1147"/>
                      </a:lnTo>
                      <a:lnTo>
                        <a:pt x="855" y="1009"/>
                      </a:lnTo>
                      <a:lnTo>
                        <a:pt x="857" y="907"/>
                      </a:lnTo>
                      <a:lnTo>
                        <a:pt x="824" y="900"/>
                      </a:lnTo>
                      <a:lnTo>
                        <a:pt x="686" y="719"/>
                      </a:lnTo>
                      <a:lnTo>
                        <a:pt x="691" y="579"/>
                      </a:lnTo>
                      <a:lnTo>
                        <a:pt x="740" y="569"/>
                      </a:lnTo>
                      <a:lnTo>
                        <a:pt x="775" y="648"/>
                      </a:lnTo>
                      <a:lnTo>
                        <a:pt x="798" y="672"/>
                      </a:lnTo>
                      <a:lnTo>
                        <a:pt x="862" y="674"/>
                      </a:lnTo>
                      <a:lnTo>
                        <a:pt x="891" y="614"/>
                      </a:lnTo>
                      <a:lnTo>
                        <a:pt x="934" y="590"/>
                      </a:lnTo>
                      <a:lnTo>
                        <a:pt x="1031" y="589"/>
                      </a:lnTo>
                      <a:lnTo>
                        <a:pt x="1164" y="591"/>
                      </a:lnTo>
                      <a:lnTo>
                        <a:pt x="1222" y="637"/>
                      </a:lnTo>
                      <a:lnTo>
                        <a:pt x="1368" y="594"/>
                      </a:lnTo>
                      <a:lnTo>
                        <a:pt x="1538" y="665"/>
                      </a:lnTo>
                      <a:lnTo>
                        <a:pt x="1572" y="714"/>
                      </a:lnTo>
                      <a:lnTo>
                        <a:pt x="1622" y="753"/>
                      </a:lnTo>
                      <a:lnTo>
                        <a:pt x="1682" y="690"/>
                      </a:lnTo>
                      <a:lnTo>
                        <a:pt x="1684" y="600"/>
                      </a:lnTo>
                      <a:lnTo>
                        <a:pt x="1753" y="560"/>
                      </a:lnTo>
                      <a:lnTo>
                        <a:pt x="1743" y="52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BE14DE45-CC6A-864F-9E4B-8F884F1E58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7375" y="5287963"/>
                  <a:ext cx="153988" cy="88900"/>
                </a:xfrm>
                <a:custGeom>
                  <a:avLst/>
                  <a:gdLst>
                    <a:gd name="T0" fmla="*/ 458 w 483"/>
                    <a:gd name="T1" fmla="*/ 172 h 282"/>
                    <a:gd name="T2" fmla="*/ 411 w 483"/>
                    <a:gd name="T3" fmla="*/ 98 h 282"/>
                    <a:gd name="T4" fmla="*/ 331 w 483"/>
                    <a:gd name="T5" fmla="*/ 79 h 282"/>
                    <a:gd name="T6" fmla="*/ 277 w 483"/>
                    <a:gd name="T7" fmla="*/ 0 h 282"/>
                    <a:gd name="T8" fmla="*/ 230 w 483"/>
                    <a:gd name="T9" fmla="*/ 5 h 282"/>
                    <a:gd name="T10" fmla="*/ 192 w 483"/>
                    <a:gd name="T11" fmla="*/ 30 h 282"/>
                    <a:gd name="T12" fmla="*/ 199 w 483"/>
                    <a:gd name="T13" fmla="*/ 60 h 282"/>
                    <a:gd name="T14" fmla="*/ 183 w 483"/>
                    <a:gd name="T15" fmla="*/ 48 h 282"/>
                    <a:gd name="T16" fmla="*/ 125 w 483"/>
                    <a:gd name="T17" fmla="*/ 35 h 282"/>
                    <a:gd name="T18" fmla="*/ 85 w 483"/>
                    <a:gd name="T19" fmla="*/ 22 h 282"/>
                    <a:gd name="T20" fmla="*/ 0 w 483"/>
                    <a:gd name="T21" fmla="*/ 11 h 282"/>
                    <a:gd name="T22" fmla="*/ 25 w 483"/>
                    <a:gd name="T23" fmla="*/ 47 h 282"/>
                    <a:gd name="T24" fmla="*/ 83 w 483"/>
                    <a:gd name="T25" fmla="*/ 61 h 282"/>
                    <a:gd name="T26" fmla="*/ 121 w 483"/>
                    <a:gd name="T27" fmla="*/ 68 h 282"/>
                    <a:gd name="T28" fmla="*/ 194 w 483"/>
                    <a:gd name="T29" fmla="*/ 103 h 282"/>
                    <a:gd name="T30" fmla="*/ 242 w 483"/>
                    <a:gd name="T31" fmla="*/ 136 h 282"/>
                    <a:gd name="T32" fmla="*/ 225 w 483"/>
                    <a:gd name="T33" fmla="*/ 96 h 282"/>
                    <a:gd name="T34" fmla="*/ 270 w 483"/>
                    <a:gd name="T35" fmla="*/ 118 h 282"/>
                    <a:gd name="T36" fmla="*/ 313 w 483"/>
                    <a:gd name="T37" fmla="*/ 168 h 282"/>
                    <a:gd name="T38" fmla="*/ 398 w 483"/>
                    <a:gd name="T39" fmla="*/ 219 h 282"/>
                    <a:gd name="T40" fmla="*/ 398 w 483"/>
                    <a:gd name="T41" fmla="*/ 219 h 282"/>
                    <a:gd name="T42" fmla="*/ 405 w 483"/>
                    <a:gd name="T43" fmla="*/ 224 h 282"/>
                    <a:gd name="T44" fmla="*/ 413 w 483"/>
                    <a:gd name="T45" fmla="*/ 231 h 282"/>
                    <a:gd name="T46" fmla="*/ 420 w 483"/>
                    <a:gd name="T47" fmla="*/ 241 h 282"/>
                    <a:gd name="T48" fmla="*/ 420 w 483"/>
                    <a:gd name="T49" fmla="*/ 241 h 282"/>
                    <a:gd name="T50" fmla="*/ 431 w 483"/>
                    <a:gd name="T51" fmla="*/ 251 h 282"/>
                    <a:gd name="T52" fmla="*/ 446 w 483"/>
                    <a:gd name="T53" fmla="*/ 263 h 282"/>
                    <a:gd name="T54" fmla="*/ 463 w 483"/>
                    <a:gd name="T55" fmla="*/ 275 h 282"/>
                    <a:gd name="T56" fmla="*/ 483 w 483"/>
                    <a:gd name="T57" fmla="*/ 282 h 282"/>
                    <a:gd name="T58" fmla="*/ 475 w 483"/>
                    <a:gd name="T59" fmla="*/ 249 h 282"/>
                    <a:gd name="T60" fmla="*/ 458 w 483"/>
                    <a:gd name="T61" fmla="*/ 17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83" h="282">
                      <a:moveTo>
                        <a:pt x="458" y="172"/>
                      </a:moveTo>
                      <a:lnTo>
                        <a:pt x="411" y="98"/>
                      </a:lnTo>
                      <a:lnTo>
                        <a:pt x="331" y="79"/>
                      </a:lnTo>
                      <a:lnTo>
                        <a:pt x="277" y="0"/>
                      </a:lnTo>
                      <a:lnTo>
                        <a:pt x="230" y="5"/>
                      </a:lnTo>
                      <a:lnTo>
                        <a:pt x="192" y="30"/>
                      </a:lnTo>
                      <a:lnTo>
                        <a:pt x="199" y="60"/>
                      </a:lnTo>
                      <a:lnTo>
                        <a:pt x="183" y="48"/>
                      </a:lnTo>
                      <a:lnTo>
                        <a:pt x="125" y="35"/>
                      </a:lnTo>
                      <a:lnTo>
                        <a:pt x="85" y="22"/>
                      </a:lnTo>
                      <a:lnTo>
                        <a:pt x="0" y="11"/>
                      </a:lnTo>
                      <a:lnTo>
                        <a:pt x="25" y="47"/>
                      </a:lnTo>
                      <a:lnTo>
                        <a:pt x="83" y="61"/>
                      </a:lnTo>
                      <a:lnTo>
                        <a:pt x="121" y="68"/>
                      </a:lnTo>
                      <a:lnTo>
                        <a:pt x="194" y="103"/>
                      </a:lnTo>
                      <a:lnTo>
                        <a:pt x="242" y="136"/>
                      </a:lnTo>
                      <a:lnTo>
                        <a:pt x="225" y="96"/>
                      </a:lnTo>
                      <a:lnTo>
                        <a:pt x="270" y="118"/>
                      </a:lnTo>
                      <a:lnTo>
                        <a:pt x="313" y="168"/>
                      </a:lnTo>
                      <a:lnTo>
                        <a:pt x="398" y="219"/>
                      </a:lnTo>
                      <a:lnTo>
                        <a:pt x="398" y="219"/>
                      </a:lnTo>
                      <a:lnTo>
                        <a:pt x="405" y="224"/>
                      </a:lnTo>
                      <a:lnTo>
                        <a:pt x="413" y="231"/>
                      </a:lnTo>
                      <a:lnTo>
                        <a:pt x="420" y="241"/>
                      </a:lnTo>
                      <a:lnTo>
                        <a:pt x="420" y="241"/>
                      </a:lnTo>
                      <a:lnTo>
                        <a:pt x="431" y="251"/>
                      </a:lnTo>
                      <a:lnTo>
                        <a:pt x="446" y="263"/>
                      </a:lnTo>
                      <a:lnTo>
                        <a:pt x="463" y="275"/>
                      </a:lnTo>
                      <a:lnTo>
                        <a:pt x="483" y="282"/>
                      </a:lnTo>
                      <a:lnTo>
                        <a:pt x="475" y="249"/>
                      </a:lnTo>
                      <a:lnTo>
                        <a:pt x="458" y="17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83" name="Group 339">
                <a:extLst>
                  <a:ext uri="{FF2B5EF4-FFF2-40B4-BE49-F238E27FC236}">
                    <a16:creationId xmlns:a16="http://schemas.microsoft.com/office/drawing/2014/main" id="{D57DE2B2-1FD3-DA4E-8632-681DA14E5829}"/>
                  </a:ext>
                </a:extLst>
              </p:cNvPr>
              <p:cNvGrpSpPr/>
              <p:nvPr/>
            </p:nvGrpSpPr>
            <p:grpSpPr>
              <a:xfrm>
                <a:off x="7664903" y="4397195"/>
                <a:ext cx="297834" cy="281647"/>
                <a:chOff x="3081338" y="3783013"/>
                <a:chExt cx="381000" cy="428625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284" name="Freeform 282">
                  <a:extLst>
                    <a:ext uri="{FF2B5EF4-FFF2-40B4-BE49-F238E27FC236}">
                      <a16:creationId xmlns:a16="http://schemas.microsoft.com/office/drawing/2014/main" id="{3F9F6D09-D8E7-2D4B-926B-A8A6E8460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6275" y="3833813"/>
                  <a:ext cx="22225" cy="41275"/>
                </a:xfrm>
                <a:custGeom>
                  <a:avLst/>
                  <a:gdLst>
                    <a:gd name="T0" fmla="*/ 50 w 66"/>
                    <a:gd name="T1" fmla="*/ 130 h 130"/>
                    <a:gd name="T2" fmla="*/ 0 w 66"/>
                    <a:gd name="T3" fmla="*/ 130 h 130"/>
                    <a:gd name="T4" fmla="*/ 5 w 66"/>
                    <a:gd name="T5" fmla="*/ 51 h 130"/>
                    <a:gd name="T6" fmla="*/ 35 w 66"/>
                    <a:gd name="T7" fmla="*/ 11 h 130"/>
                    <a:gd name="T8" fmla="*/ 62 w 66"/>
                    <a:gd name="T9" fmla="*/ 0 h 130"/>
                    <a:gd name="T10" fmla="*/ 66 w 66"/>
                    <a:gd name="T11" fmla="*/ 37 h 130"/>
                    <a:gd name="T12" fmla="*/ 56 w 66"/>
                    <a:gd name="T13" fmla="*/ 70 h 130"/>
                    <a:gd name="T14" fmla="*/ 50 w 66"/>
                    <a:gd name="T15" fmla="*/ 13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6" h="130">
                      <a:moveTo>
                        <a:pt x="50" y="130"/>
                      </a:moveTo>
                      <a:lnTo>
                        <a:pt x="0" y="130"/>
                      </a:lnTo>
                      <a:lnTo>
                        <a:pt x="5" y="51"/>
                      </a:lnTo>
                      <a:lnTo>
                        <a:pt x="35" y="11"/>
                      </a:lnTo>
                      <a:lnTo>
                        <a:pt x="62" y="0"/>
                      </a:lnTo>
                      <a:lnTo>
                        <a:pt x="66" y="37"/>
                      </a:lnTo>
                      <a:lnTo>
                        <a:pt x="56" y="70"/>
                      </a:lnTo>
                      <a:lnTo>
                        <a:pt x="50" y="1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5" name="Freeform 283">
                  <a:extLst>
                    <a:ext uri="{FF2B5EF4-FFF2-40B4-BE49-F238E27FC236}">
                      <a16:creationId xmlns:a16="http://schemas.microsoft.com/office/drawing/2014/main" id="{26DD0049-68BC-4C4E-A6F4-5EE019A2D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088" y="3808413"/>
                  <a:ext cx="34925" cy="30163"/>
                </a:xfrm>
                <a:custGeom>
                  <a:avLst/>
                  <a:gdLst>
                    <a:gd name="T0" fmla="*/ 30 w 110"/>
                    <a:gd name="T1" fmla="*/ 67 h 94"/>
                    <a:gd name="T2" fmla="*/ 54 w 110"/>
                    <a:gd name="T3" fmla="*/ 40 h 94"/>
                    <a:gd name="T4" fmla="*/ 110 w 110"/>
                    <a:gd name="T5" fmla="*/ 7 h 94"/>
                    <a:gd name="T6" fmla="*/ 94 w 110"/>
                    <a:gd name="T7" fmla="*/ 0 h 94"/>
                    <a:gd name="T8" fmla="*/ 30 w 110"/>
                    <a:gd name="T9" fmla="*/ 33 h 94"/>
                    <a:gd name="T10" fmla="*/ 0 w 110"/>
                    <a:gd name="T11" fmla="*/ 63 h 94"/>
                    <a:gd name="T12" fmla="*/ 11 w 110"/>
                    <a:gd name="T13" fmla="*/ 94 h 94"/>
                    <a:gd name="T14" fmla="*/ 30 w 110"/>
                    <a:gd name="T15" fmla="*/ 67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0" h="94">
                      <a:moveTo>
                        <a:pt x="30" y="67"/>
                      </a:moveTo>
                      <a:lnTo>
                        <a:pt x="54" y="40"/>
                      </a:lnTo>
                      <a:lnTo>
                        <a:pt x="110" y="7"/>
                      </a:lnTo>
                      <a:lnTo>
                        <a:pt x="94" y="0"/>
                      </a:lnTo>
                      <a:lnTo>
                        <a:pt x="30" y="33"/>
                      </a:lnTo>
                      <a:lnTo>
                        <a:pt x="0" y="63"/>
                      </a:lnTo>
                      <a:lnTo>
                        <a:pt x="11" y="94"/>
                      </a:lnTo>
                      <a:lnTo>
                        <a:pt x="30" y="6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6" name="Freeform 284">
                  <a:extLst>
                    <a:ext uri="{FF2B5EF4-FFF2-40B4-BE49-F238E27FC236}">
                      <a16:creationId xmlns:a16="http://schemas.microsoft.com/office/drawing/2014/main" id="{832932A4-86A0-574F-A7A6-7519E6A31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5013" y="3792538"/>
                  <a:ext cx="44450" cy="15875"/>
                </a:xfrm>
                <a:custGeom>
                  <a:avLst/>
                  <a:gdLst>
                    <a:gd name="T0" fmla="*/ 53 w 140"/>
                    <a:gd name="T1" fmla="*/ 46 h 51"/>
                    <a:gd name="T2" fmla="*/ 73 w 140"/>
                    <a:gd name="T3" fmla="*/ 30 h 51"/>
                    <a:gd name="T4" fmla="*/ 113 w 140"/>
                    <a:gd name="T5" fmla="*/ 16 h 51"/>
                    <a:gd name="T6" fmla="*/ 140 w 140"/>
                    <a:gd name="T7" fmla="*/ 13 h 51"/>
                    <a:gd name="T8" fmla="*/ 137 w 140"/>
                    <a:gd name="T9" fmla="*/ 0 h 51"/>
                    <a:gd name="T10" fmla="*/ 90 w 140"/>
                    <a:gd name="T11" fmla="*/ 6 h 51"/>
                    <a:gd name="T12" fmla="*/ 0 w 140"/>
                    <a:gd name="T13" fmla="*/ 28 h 51"/>
                    <a:gd name="T14" fmla="*/ 21 w 140"/>
                    <a:gd name="T15" fmla="*/ 51 h 51"/>
                    <a:gd name="T16" fmla="*/ 53 w 140"/>
                    <a:gd name="T17" fmla="*/ 4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0" h="51">
                      <a:moveTo>
                        <a:pt x="53" y="46"/>
                      </a:moveTo>
                      <a:lnTo>
                        <a:pt x="73" y="30"/>
                      </a:lnTo>
                      <a:lnTo>
                        <a:pt x="113" y="16"/>
                      </a:lnTo>
                      <a:lnTo>
                        <a:pt x="140" y="13"/>
                      </a:lnTo>
                      <a:lnTo>
                        <a:pt x="137" y="0"/>
                      </a:lnTo>
                      <a:lnTo>
                        <a:pt x="90" y="6"/>
                      </a:lnTo>
                      <a:lnTo>
                        <a:pt x="0" y="28"/>
                      </a:lnTo>
                      <a:lnTo>
                        <a:pt x="21" y="51"/>
                      </a:lnTo>
                      <a:lnTo>
                        <a:pt x="53" y="4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" name="Freeform 285">
                  <a:extLst>
                    <a:ext uri="{FF2B5EF4-FFF2-40B4-BE49-F238E27FC236}">
                      <a16:creationId xmlns:a16="http://schemas.microsoft.com/office/drawing/2014/main" id="{27474E46-B0B5-AC46-AD32-2FF8957FBA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5813" y="3789363"/>
                  <a:ext cx="42863" cy="9525"/>
                </a:xfrm>
                <a:custGeom>
                  <a:avLst/>
                  <a:gdLst>
                    <a:gd name="T0" fmla="*/ 83 w 136"/>
                    <a:gd name="T1" fmla="*/ 33 h 33"/>
                    <a:gd name="T2" fmla="*/ 136 w 136"/>
                    <a:gd name="T3" fmla="*/ 0 h 33"/>
                    <a:gd name="T4" fmla="*/ 109 w 136"/>
                    <a:gd name="T5" fmla="*/ 6 h 33"/>
                    <a:gd name="T6" fmla="*/ 67 w 136"/>
                    <a:gd name="T7" fmla="*/ 10 h 33"/>
                    <a:gd name="T8" fmla="*/ 17 w 136"/>
                    <a:gd name="T9" fmla="*/ 11 h 33"/>
                    <a:gd name="T10" fmla="*/ 0 w 136"/>
                    <a:gd name="T11" fmla="*/ 31 h 33"/>
                    <a:gd name="T12" fmla="*/ 40 w 136"/>
                    <a:gd name="T13" fmla="*/ 27 h 33"/>
                    <a:gd name="T14" fmla="*/ 83 w 136"/>
                    <a:gd name="T15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6" h="33">
                      <a:moveTo>
                        <a:pt x="83" y="33"/>
                      </a:moveTo>
                      <a:lnTo>
                        <a:pt x="136" y="0"/>
                      </a:lnTo>
                      <a:lnTo>
                        <a:pt x="109" y="6"/>
                      </a:lnTo>
                      <a:lnTo>
                        <a:pt x="67" y="10"/>
                      </a:lnTo>
                      <a:lnTo>
                        <a:pt x="17" y="11"/>
                      </a:lnTo>
                      <a:lnTo>
                        <a:pt x="0" y="31"/>
                      </a:lnTo>
                      <a:lnTo>
                        <a:pt x="40" y="27"/>
                      </a:lnTo>
                      <a:lnTo>
                        <a:pt x="83" y="3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8" name="Freeform 286">
                  <a:extLst>
                    <a:ext uri="{FF2B5EF4-FFF2-40B4-BE49-F238E27FC236}">
                      <a16:creationId xmlns:a16="http://schemas.microsoft.com/office/drawing/2014/main" id="{2D76F00B-2804-DA42-B3E1-5B616C4F47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8" y="3783013"/>
                  <a:ext cx="23813" cy="12700"/>
                </a:xfrm>
                <a:custGeom>
                  <a:avLst/>
                  <a:gdLst>
                    <a:gd name="T0" fmla="*/ 74 w 74"/>
                    <a:gd name="T1" fmla="*/ 0 h 38"/>
                    <a:gd name="T2" fmla="*/ 17 w 74"/>
                    <a:gd name="T3" fmla="*/ 8 h 38"/>
                    <a:gd name="T4" fmla="*/ 0 w 74"/>
                    <a:gd name="T5" fmla="*/ 38 h 38"/>
                    <a:gd name="T6" fmla="*/ 44 w 74"/>
                    <a:gd name="T7" fmla="*/ 16 h 38"/>
                    <a:gd name="T8" fmla="*/ 74 w 74"/>
                    <a:gd name="T9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38">
                      <a:moveTo>
                        <a:pt x="74" y="0"/>
                      </a:moveTo>
                      <a:lnTo>
                        <a:pt x="17" y="8"/>
                      </a:lnTo>
                      <a:lnTo>
                        <a:pt x="0" y="38"/>
                      </a:lnTo>
                      <a:lnTo>
                        <a:pt x="44" y="16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9" name="Freeform 287">
                  <a:extLst>
                    <a:ext uri="{FF2B5EF4-FFF2-40B4-BE49-F238E27FC236}">
                      <a16:creationId xmlns:a16="http://schemas.microsoft.com/office/drawing/2014/main" id="{16A189FA-DFF8-3043-8938-97848916AD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338" y="3803650"/>
                  <a:ext cx="381000" cy="407988"/>
                </a:xfrm>
                <a:custGeom>
                  <a:avLst/>
                  <a:gdLst>
                    <a:gd name="T0" fmla="*/ 1175 w 1201"/>
                    <a:gd name="T1" fmla="*/ 108 h 1285"/>
                    <a:gd name="T2" fmla="*/ 1128 w 1201"/>
                    <a:gd name="T3" fmla="*/ 68 h 1285"/>
                    <a:gd name="T4" fmla="*/ 1016 w 1201"/>
                    <a:gd name="T5" fmla="*/ 0 h 1285"/>
                    <a:gd name="T6" fmla="*/ 850 w 1201"/>
                    <a:gd name="T7" fmla="*/ 37 h 1285"/>
                    <a:gd name="T8" fmla="*/ 645 w 1201"/>
                    <a:gd name="T9" fmla="*/ 195 h 1285"/>
                    <a:gd name="T10" fmla="*/ 643 w 1201"/>
                    <a:gd name="T11" fmla="*/ 291 h 1285"/>
                    <a:gd name="T12" fmla="*/ 690 w 1201"/>
                    <a:gd name="T13" fmla="*/ 310 h 1285"/>
                    <a:gd name="T14" fmla="*/ 681 w 1201"/>
                    <a:gd name="T15" fmla="*/ 421 h 1285"/>
                    <a:gd name="T16" fmla="*/ 718 w 1201"/>
                    <a:gd name="T17" fmla="*/ 426 h 1285"/>
                    <a:gd name="T18" fmla="*/ 651 w 1201"/>
                    <a:gd name="T19" fmla="*/ 451 h 1285"/>
                    <a:gd name="T20" fmla="*/ 600 w 1201"/>
                    <a:gd name="T21" fmla="*/ 514 h 1285"/>
                    <a:gd name="T22" fmla="*/ 682 w 1201"/>
                    <a:gd name="T23" fmla="*/ 523 h 1285"/>
                    <a:gd name="T24" fmla="*/ 632 w 1201"/>
                    <a:gd name="T25" fmla="*/ 540 h 1285"/>
                    <a:gd name="T26" fmla="*/ 564 w 1201"/>
                    <a:gd name="T27" fmla="*/ 449 h 1285"/>
                    <a:gd name="T28" fmla="*/ 594 w 1201"/>
                    <a:gd name="T29" fmla="*/ 375 h 1285"/>
                    <a:gd name="T30" fmla="*/ 553 w 1201"/>
                    <a:gd name="T31" fmla="*/ 283 h 1285"/>
                    <a:gd name="T32" fmla="*/ 483 w 1201"/>
                    <a:gd name="T33" fmla="*/ 266 h 1285"/>
                    <a:gd name="T34" fmla="*/ 429 w 1201"/>
                    <a:gd name="T35" fmla="*/ 284 h 1285"/>
                    <a:gd name="T36" fmla="*/ 395 w 1201"/>
                    <a:gd name="T37" fmla="*/ 525 h 1285"/>
                    <a:gd name="T38" fmla="*/ 311 w 1201"/>
                    <a:gd name="T39" fmla="*/ 759 h 1285"/>
                    <a:gd name="T40" fmla="*/ 263 w 1201"/>
                    <a:gd name="T41" fmla="*/ 733 h 1285"/>
                    <a:gd name="T42" fmla="*/ 311 w 1201"/>
                    <a:gd name="T43" fmla="*/ 828 h 1285"/>
                    <a:gd name="T44" fmla="*/ 395 w 1201"/>
                    <a:gd name="T45" fmla="*/ 837 h 1285"/>
                    <a:gd name="T46" fmla="*/ 468 w 1201"/>
                    <a:gd name="T47" fmla="*/ 827 h 1285"/>
                    <a:gd name="T48" fmla="*/ 431 w 1201"/>
                    <a:gd name="T49" fmla="*/ 867 h 1285"/>
                    <a:gd name="T50" fmla="*/ 311 w 1201"/>
                    <a:gd name="T51" fmla="*/ 865 h 1285"/>
                    <a:gd name="T52" fmla="*/ 229 w 1201"/>
                    <a:gd name="T53" fmla="*/ 902 h 1285"/>
                    <a:gd name="T54" fmla="*/ 269 w 1201"/>
                    <a:gd name="T55" fmla="*/ 942 h 1285"/>
                    <a:gd name="T56" fmla="*/ 202 w 1201"/>
                    <a:gd name="T57" fmla="*/ 949 h 1285"/>
                    <a:gd name="T58" fmla="*/ 283 w 1201"/>
                    <a:gd name="T59" fmla="*/ 1021 h 1285"/>
                    <a:gd name="T60" fmla="*/ 203 w 1201"/>
                    <a:gd name="T61" fmla="*/ 999 h 1285"/>
                    <a:gd name="T62" fmla="*/ 174 w 1201"/>
                    <a:gd name="T63" fmla="*/ 945 h 1285"/>
                    <a:gd name="T64" fmla="*/ 187 w 1201"/>
                    <a:gd name="T65" fmla="*/ 921 h 1285"/>
                    <a:gd name="T66" fmla="*/ 199 w 1201"/>
                    <a:gd name="T67" fmla="*/ 902 h 1285"/>
                    <a:gd name="T68" fmla="*/ 154 w 1201"/>
                    <a:gd name="T69" fmla="*/ 860 h 1285"/>
                    <a:gd name="T70" fmla="*/ 216 w 1201"/>
                    <a:gd name="T71" fmla="*/ 871 h 1285"/>
                    <a:gd name="T72" fmla="*/ 260 w 1201"/>
                    <a:gd name="T73" fmla="*/ 882 h 1285"/>
                    <a:gd name="T74" fmla="*/ 281 w 1201"/>
                    <a:gd name="T75" fmla="*/ 808 h 1285"/>
                    <a:gd name="T76" fmla="*/ 221 w 1201"/>
                    <a:gd name="T77" fmla="*/ 796 h 1285"/>
                    <a:gd name="T78" fmla="*/ 145 w 1201"/>
                    <a:gd name="T79" fmla="*/ 873 h 1285"/>
                    <a:gd name="T80" fmla="*/ 83 w 1201"/>
                    <a:gd name="T81" fmla="*/ 927 h 1285"/>
                    <a:gd name="T82" fmla="*/ 139 w 1201"/>
                    <a:gd name="T83" fmla="*/ 980 h 1285"/>
                    <a:gd name="T84" fmla="*/ 168 w 1201"/>
                    <a:gd name="T85" fmla="*/ 1035 h 1285"/>
                    <a:gd name="T86" fmla="*/ 129 w 1201"/>
                    <a:gd name="T87" fmla="*/ 1009 h 1285"/>
                    <a:gd name="T88" fmla="*/ 56 w 1201"/>
                    <a:gd name="T89" fmla="*/ 1000 h 1285"/>
                    <a:gd name="T90" fmla="*/ 224 w 1201"/>
                    <a:gd name="T91" fmla="*/ 1125 h 1285"/>
                    <a:gd name="T92" fmla="*/ 556 w 1201"/>
                    <a:gd name="T93" fmla="*/ 1006 h 1285"/>
                    <a:gd name="T94" fmla="*/ 750 w 1201"/>
                    <a:gd name="T95" fmla="*/ 1047 h 1285"/>
                    <a:gd name="T96" fmla="*/ 691 w 1201"/>
                    <a:gd name="T97" fmla="*/ 1207 h 1285"/>
                    <a:gd name="T98" fmla="*/ 865 w 1201"/>
                    <a:gd name="T99" fmla="*/ 1272 h 1285"/>
                    <a:gd name="T100" fmla="*/ 896 w 1201"/>
                    <a:gd name="T101" fmla="*/ 1019 h 1285"/>
                    <a:gd name="T102" fmla="*/ 993 w 1201"/>
                    <a:gd name="T103" fmla="*/ 719 h 1285"/>
                    <a:gd name="T104" fmla="*/ 1108 w 1201"/>
                    <a:gd name="T105" fmla="*/ 463 h 1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01" h="1285">
                      <a:moveTo>
                        <a:pt x="1146" y="290"/>
                      </a:moveTo>
                      <a:lnTo>
                        <a:pt x="1201" y="113"/>
                      </a:lnTo>
                      <a:lnTo>
                        <a:pt x="1175" y="108"/>
                      </a:lnTo>
                      <a:lnTo>
                        <a:pt x="1161" y="84"/>
                      </a:lnTo>
                      <a:lnTo>
                        <a:pt x="1174" y="71"/>
                      </a:lnTo>
                      <a:lnTo>
                        <a:pt x="1128" y="68"/>
                      </a:lnTo>
                      <a:lnTo>
                        <a:pt x="1090" y="42"/>
                      </a:lnTo>
                      <a:lnTo>
                        <a:pt x="1060" y="8"/>
                      </a:lnTo>
                      <a:lnTo>
                        <a:pt x="1016" y="0"/>
                      </a:lnTo>
                      <a:lnTo>
                        <a:pt x="947" y="13"/>
                      </a:lnTo>
                      <a:lnTo>
                        <a:pt x="907" y="40"/>
                      </a:lnTo>
                      <a:lnTo>
                        <a:pt x="850" y="37"/>
                      </a:lnTo>
                      <a:lnTo>
                        <a:pt x="753" y="51"/>
                      </a:lnTo>
                      <a:lnTo>
                        <a:pt x="684" y="102"/>
                      </a:lnTo>
                      <a:lnTo>
                        <a:pt x="645" y="195"/>
                      </a:lnTo>
                      <a:lnTo>
                        <a:pt x="633" y="265"/>
                      </a:lnTo>
                      <a:lnTo>
                        <a:pt x="623" y="275"/>
                      </a:lnTo>
                      <a:lnTo>
                        <a:pt x="643" y="291"/>
                      </a:lnTo>
                      <a:lnTo>
                        <a:pt x="707" y="297"/>
                      </a:lnTo>
                      <a:lnTo>
                        <a:pt x="730" y="307"/>
                      </a:lnTo>
                      <a:lnTo>
                        <a:pt x="690" y="310"/>
                      </a:lnTo>
                      <a:lnTo>
                        <a:pt x="667" y="371"/>
                      </a:lnTo>
                      <a:lnTo>
                        <a:pt x="661" y="401"/>
                      </a:lnTo>
                      <a:lnTo>
                        <a:pt x="681" y="421"/>
                      </a:lnTo>
                      <a:lnTo>
                        <a:pt x="708" y="421"/>
                      </a:lnTo>
                      <a:lnTo>
                        <a:pt x="743" y="413"/>
                      </a:lnTo>
                      <a:lnTo>
                        <a:pt x="718" y="426"/>
                      </a:lnTo>
                      <a:lnTo>
                        <a:pt x="728" y="454"/>
                      </a:lnTo>
                      <a:lnTo>
                        <a:pt x="678" y="434"/>
                      </a:lnTo>
                      <a:lnTo>
                        <a:pt x="651" y="451"/>
                      </a:lnTo>
                      <a:lnTo>
                        <a:pt x="631" y="464"/>
                      </a:lnTo>
                      <a:lnTo>
                        <a:pt x="581" y="474"/>
                      </a:lnTo>
                      <a:lnTo>
                        <a:pt x="600" y="514"/>
                      </a:lnTo>
                      <a:lnTo>
                        <a:pt x="619" y="528"/>
                      </a:lnTo>
                      <a:lnTo>
                        <a:pt x="655" y="533"/>
                      </a:lnTo>
                      <a:lnTo>
                        <a:pt x="682" y="523"/>
                      </a:lnTo>
                      <a:lnTo>
                        <a:pt x="728" y="460"/>
                      </a:lnTo>
                      <a:lnTo>
                        <a:pt x="689" y="533"/>
                      </a:lnTo>
                      <a:lnTo>
                        <a:pt x="632" y="540"/>
                      </a:lnTo>
                      <a:lnTo>
                        <a:pt x="572" y="504"/>
                      </a:lnTo>
                      <a:lnTo>
                        <a:pt x="557" y="474"/>
                      </a:lnTo>
                      <a:lnTo>
                        <a:pt x="564" y="449"/>
                      </a:lnTo>
                      <a:lnTo>
                        <a:pt x="531" y="418"/>
                      </a:lnTo>
                      <a:lnTo>
                        <a:pt x="564" y="378"/>
                      </a:lnTo>
                      <a:lnTo>
                        <a:pt x="594" y="375"/>
                      </a:lnTo>
                      <a:lnTo>
                        <a:pt x="610" y="325"/>
                      </a:lnTo>
                      <a:lnTo>
                        <a:pt x="560" y="301"/>
                      </a:lnTo>
                      <a:lnTo>
                        <a:pt x="553" y="283"/>
                      </a:lnTo>
                      <a:lnTo>
                        <a:pt x="546" y="259"/>
                      </a:lnTo>
                      <a:lnTo>
                        <a:pt x="506" y="273"/>
                      </a:lnTo>
                      <a:lnTo>
                        <a:pt x="483" y="266"/>
                      </a:lnTo>
                      <a:lnTo>
                        <a:pt x="479" y="244"/>
                      </a:lnTo>
                      <a:lnTo>
                        <a:pt x="446" y="244"/>
                      </a:lnTo>
                      <a:lnTo>
                        <a:pt x="429" y="284"/>
                      </a:lnTo>
                      <a:lnTo>
                        <a:pt x="407" y="336"/>
                      </a:lnTo>
                      <a:lnTo>
                        <a:pt x="417" y="420"/>
                      </a:lnTo>
                      <a:lnTo>
                        <a:pt x="395" y="525"/>
                      </a:lnTo>
                      <a:lnTo>
                        <a:pt x="300" y="646"/>
                      </a:lnTo>
                      <a:lnTo>
                        <a:pt x="267" y="716"/>
                      </a:lnTo>
                      <a:lnTo>
                        <a:pt x="311" y="759"/>
                      </a:lnTo>
                      <a:lnTo>
                        <a:pt x="384" y="752"/>
                      </a:lnTo>
                      <a:lnTo>
                        <a:pt x="314" y="773"/>
                      </a:lnTo>
                      <a:lnTo>
                        <a:pt x="263" y="733"/>
                      </a:lnTo>
                      <a:lnTo>
                        <a:pt x="228" y="766"/>
                      </a:lnTo>
                      <a:lnTo>
                        <a:pt x="274" y="803"/>
                      </a:lnTo>
                      <a:lnTo>
                        <a:pt x="311" y="828"/>
                      </a:lnTo>
                      <a:lnTo>
                        <a:pt x="345" y="845"/>
                      </a:lnTo>
                      <a:lnTo>
                        <a:pt x="375" y="845"/>
                      </a:lnTo>
                      <a:lnTo>
                        <a:pt x="395" y="837"/>
                      </a:lnTo>
                      <a:lnTo>
                        <a:pt x="428" y="807"/>
                      </a:lnTo>
                      <a:lnTo>
                        <a:pt x="411" y="844"/>
                      </a:lnTo>
                      <a:lnTo>
                        <a:pt x="468" y="827"/>
                      </a:lnTo>
                      <a:lnTo>
                        <a:pt x="441" y="851"/>
                      </a:lnTo>
                      <a:lnTo>
                        <a:pt x="478" y="851"/>
                      </a:lnTo>
                      <a:lnTo>
                        <a:pt x="431" y="867"/>
                      </a:lnTo>
                      <a:lnTo>
                        <a:pt x="391" y="847"/>
                      </a:lnTo>
                      <a:lnTo>
                        <a:pt x="334" y="865"/>
                      </a:lnTo>
                      <a:lnTo>
                        <a:pt x="311" y="865"/>
                      </a:lnTo>
                      <a:lnTo>
                        <a:pt x="279" y="889"/>
                      </a:lnTo>
                      <a:lnTo>
                        <a:pt x="265" y="912"/>
                      </a:lnTo>
                      <a:lnTo>
                        <a:pt x="229" y="902"/>
                      </a:lnTo>
                      <a:lnTo>
                        <a:pt x="205" y="915"/>
                      </a:lnTo>
                      <a:lnTo>
                        <a:pt x="219" y="935"/>
                      </a:lnTo>
                      <a:lnTo>
                        <a:pt x="269" y="942"/>
                      </a:lnTo>
                      <a:lnTo>
                        <a:pt x="265" y="955"/>
                      </a:lnTo>
                      <a:lnTo>
                        <a:pt x="235" y="949"/>
                      </a:lnTo>
                      <a:lnTo>
                        <a:pt x="202" y="949"/>
                      </a:lnTo>
                      <a:lnTo>
                        <a:pt x="190" y="969"/>
                      </a:lnTo>
                      <a:lnTo>
                        <a:pt x="279" y="988"/>
                      </a:lnTo>
                      <a:lnTo>
                        <a:pt x="283" y="1021"/>
                      </a:lnTo>
                      <a:lnTo>
                        <a:pt x="273" y="1018"/>
                      </a:lnTo>
                      <a:lnTo>
                        <a:pt x="220" y="1002"/>
                      </a:lnTo>
                      <a:lnTo>
                        <a:pt x="203" y="999"/>
                      </a:lnTo>
                      <a:lnTo>
                        <a:pt x="193" y="1009"/>
                      </a:lnTo>
                      <a:lnTo>
                        <a:pt x="177" y="968"/>
                      </a:lnTo>
                      <a:lnTo>
                        <a:pt x="174" y="945"/>
                      </a:lnTo>
                      <a:lnTo>
                        <a:pt x="124" y="925"/>
                      </a:lnTo>
                      <a:lnTo>
                        <a:pt x="148" y="899"/>
                      </a:lnTo>
                      <a:lnTo>
                        <a:pt x="187" y="921"/>
                      </a:lnTo>
                      <a:lnTo>
                        <a:pt x="183" y="939"/>
                      </a:lnTo>
                      <a:lnTo>
                        <a:pt x="197" y="925"/>
                      </a:lnTo>
                      <a:lnTo>
                        <a:pt x="199" y="902"/>
                      </a:lnTo>
                      <a:lnTo>
                        <a:pt x="216" y="878"/>
                      </a:lnTo>
                      <a:lnTo>
                        <a:pt x="196" y="891"/>
                      </a:lnTo>
                      <a:lnTo>
                        <a:pt x="154" y="860"/>
                      </a:lnTo>
                      <a:lnTo>
                        <a:pt x="163" y="837"/>
                      </a:lnTo>
                      <a:lnTo>
                        <a:pt x="201" y="824"/>
                      </a:lnTo>
                      <a:lnTo>
                        <a:pt x="216" y="871"/>
                      </a:lnTo>
                      <a:lnTo>
                        <a:pt x="239" y="891"/>
                      </a:lnTo>
                      <a:lnTo>
                        <a:pt x="246" y="891"/>
                      </a:lnTo>
                      <a:lnTo>
                        <a:pt x="260" y="882"/>
                      </a:lnTo>
                      <a:lnTo>
                        <a:pt x="267" y="853"/>
                      </a:lnTo>
                      <a:lnTo>
                        <a:pt x="263" y="831"/>
                      </a:lnTo>
                      <a:lnTo>
                        <a:pt x="281" y="808"/>
                      </a:lnTo>
                      <a:lnTo>
                        <a:pt x="274" y="803"/>
                      </a:lnTo>
                      <a:lnTo>
                        <a:pt x="254" y="823"/>
                      </a:lnTo>
                      <a:lnTo>
                        <a:pt x="221" y="796"/>
                      </a:lnTo>
                      <a:lnTo>
                        <a:pt x="171" y="816"/>
                      </a:lnTo>
                      <a:lnTo>
                        <a:pt x="142" y="843"/>
                      </a:lnTo>
                      <a:lnTo>
                        <a:pt x="145" y="873"/>
                      </a:lnTo>
                      <a:lnTo>
                        <a:pt x="142" y="896"/>
                      </a:lnTo>
                      <a:lnTo>
                        <a:pt x="112" y="913"/>
                      </a:lnTo>
                      <a:lnTo>
                        <a:pt x="83" y="927"/>
                      </a:lnTo>
                      <a:lnTo>
                        <a:pt x="79" y="950"/>
                      </a:lnTo>
                      <a:lnTo>
                        <a:pt x="109" y="987"/>
                      </a:lnTo>
                      <a:lnTo>
                        <a:pt x="139" y="980"/>
                      </a:lnTo>
                      <a:lnTo>
                        <a:pt x="151" y="980"/>
                      </a:lnTo>
                      <a:lnTo>
                        <a:pt x="185" y="1021"/>
                      </a:lnTo>
                      <a:lnTo>
                        <a:pt x="168" y="1035"/>
                      </a:lnTo>
                      <a:lnTo>
                        <a:pt x="139" y="1035"/>
                      </a:lnTo>
                      <a:lnTo>
                        <a:pt x="147" y="1007"/>
                      </a:lnTo>
                      <a:lnTo>
                        <a:pt x="129" y="1009"/>
                      </a:lnTo>
                      <a:lnTo>
                        <a:pt x="118" y="1012"/>
                      </a:lnTo>
                      <a:lnTo>
                        <a:pt x="92" y="994"/>
                      </a:lnTo>
                      <a:lnTo>
                        <a:pt x="56" y="1000"/>
                      </a:lnTo>
                      <a:lnTo>
                        <a:pt x="0" y="1033"/>
                      </a:lnTo>
                      <a:lnTo>
                        <a:pt x="137" y="1126"/>
                      </a:lnTo>
                      <a:lnTo>
                        <a:pt x="224" y="1125"/>
                      </a:lnTo>
                      <a:lnTo>
                        <a:pt x="327" y="1074"/>
                      </a:lnTo>
                      <a:lnTo>
                        <a:pt x="406" y="1000"/>
                      </a:lnTo>
                      <a:lnTo>
                        <a:pt x="556" y="1006"/>
                      </a:lnTo>
                      <a:lnTo>
                        <a:pt x="613" y="1038"/>
                      </a:lnTo>
                      <a:lnTo>
                        <a:pt x="703" y="1035"/>
                      </a:lnTo>
                      <a:lnTo>
                        <a:pt x="750" y="1047"/>
                      </a:lnTo>
                      <a:lnTo>
                        <a:pt x="777" y="1104"/>
                      </a:lnTo>
                      <a:lnTo>
                        <a:pt x="748" y="1160"/>
                      </a:lnTo>
                      <a:lnTo>
                        <a:pt x="691" y="1207"/>
                      </a:lnTo>
                      <a:lnTo>
                        <a:pt x="719" y="1266"/>
                      </a:lnTo>
                      <a:lnTo>
                        <a:pt x="779" y="1285"/>
                      </a:lnTo>
                      <a:lnTo>
                        <a:pt x="865" y="1272"/>
                      </a:lnTo>
                      <a:lnTo>
                        <a:pt x="828" y="1222"/>
                      </a:lnTo>
                      <a:lnTo>
                        <a:pt x="840" y="1126"/>
                      </a:lnTo>
                      <a:lnTo>
                        <a:pt x="896" y="1019"/>
                      </a:lnTo>
                      <a:lnTo>
                        <a:pt x="851" y="903"/>
                      </a:lnTo>
                      <a:lnTo>
                        <a:pt x="850" y="774"/>
                      </a:lnTo>
                      <a:lnTo>
                        <a:pt x="993" y="719"/>
                      </a:lnTo>
                      <a:lnTo>
                        <a:pt x="1079" y="639"/>
                      </a:lnTo>
                      <a:lnTo>
                        <a:pt x="1139" y="549"/>
                      </a:lnTo>
                      <a:lnTo>
                        <a:pt x="1108" y="463"/>
                      </a:lnTo>
                      <a:lnTo>
                        <a:pt x="1153" y="420"/>
                      </a:lnTo>
                      <a:lnTo>
                        <a:pt x="1146" y="29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0" name="Group 344">
                <a:extLst>
                  <a:ext uri="{FF2B5EF4-FFF2-40B4-BE49-F238E27FC236}">
                    <a16:creationId xmlns:a16="http://schemas.microsoft.com/office/drawing/2014/main" id="{A14FA6DB-8039-5F43-9AB7-CB446EBA2ACF}"/>
                  </a:ext>
                </a:extLst>
              </p:cNvPr>
              <p:cNvGrpSpPr/>
              <p:nvPr/>
            </p:nvGrpSpPr>
            <p:grpSpPr>
              <a:xfrm>
                <a:off x="9109398" y="4490034"/>
                <a:ext cx="1358869" cy="757318"/>
                <a:chOff x="4929188" y="3924300"/>
                <a:chExt cx="1738313" cy="1152525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291" name="Freeform 288">
                  <a:extLst>
                    <a:ext uri="{FF2B5EF4-FFF2-40B4-BE49-F238E27FC236}">
                      <a16:creationId xmlns:a16="http://schemas.microsoft.com/office/drawing/2014/main" id="{5A478656-2DC7-FD4E-908B-2B8D2A3BC1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9963" y="4868863"/>
                  <a:ext cx="7938" cy="11113"/>
                </a:xfrm>
                <a:custGeom>
                  <a:avLst/>
                  <a:gdLst>
                    <a:gd name="T0" fmla="*/ 13 w 23"/>
                    <a:gd name="T1" fmla="*/ 0 h 34"/>
                    <a:gd name="T2" fmla="*/ 23 w 23"/>
                    <a:gd name="T3" fmla="*/ 20 h 34"/>
                    <a:gd name="T4" fmla="*/ 20 w 23"/>
                    <a:gd name="T5" fmla="*/ 34 h 34"/>
                    <a:gd name="T6" fmla="*/ 0 w 23"/>
                    <a:gd name="T7" fmla="*/ 10 h 34"/>
                    <a:gd name="T8" fmla="*/ 13 w 23"/>
                    <a:gd name="T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4">
                      <a:moveTo>
                        <a:pt x="13" y="0"/>
                      </a:moveTo>
                      <a:lnTo>
                        <a:pt x="23" y="20"/>
                      </a:lnTo>
                      <a:lnTo>
                        <a:pt x="20" y="34"/>
                      </a:lnTo>
                      <a:lnTo>
                        <a:pt x="0" y="1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92" name="Freeform 289">
                  <a:extLst>
                    <a:ext uri="{FF2B5EF4-FFF2-40B4-BE49-F238E27FC236}">
                      <a16:creationId xmlns:a16="http://schemas.microsoft.com/office/drawing/2014/main" id="{D1F509D6-6AB4-2444-8855-9B9612184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513" y="4841875"/>
                  <a:ext cx="25400" cy="34925"/>
                </a:xfrm>
                <a:custGeom>
                  <a:avLst/>
                  <a:gdLst>
                    <a:gd name="T0" fmla="*/ 10 w 80"/>
                    <a:gd name="T1" fmla="*/ 57 h 111"/>
                    <a:gd name="T2" fmla="*/ 0 w 80"/>
                    <a:gd name="T3" fmla="*/ 80 h 111"/>
                    <a:gd name="T4" fmla="*/ 34 w 80"/>
                    <a:gd name="T5" fmla="*/ 111 h 111"/>
                    <a:gd name="T6" fmla="*/ 54 w 80"/>
                    <a:gd name="T7" fmla="*/ 40 h 111"/>
                    <a:gd name="T8" fmla="*/ 80 w 80"/>
                    <a:gd name="T9" fmla="*/ 0 h 111"/>
                    <a:gd name="T10" fmla="*/ 61 w 80"/>
                    <a:gd name="T11" fmla="*/ 17 h 111"/>
                    <a:gd name="T12" fmla="*/ 10 w 80"/>
                    <a:gd name="T13" fmla="*/ 57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11">
                      <a:moveTo>
                        <a:pt x="10" y="57"/>
                      </a:moveTo>
                      <a:lnTo>
                        <a:pt x="0" y="80"/>
                      </a:lnTo>
                      <a:lnTo>
                        <a:pt x="34" y="111"/>
                      </a:lnTo>
                      <a:lnTo>
                        <a:pt x="54" y="40"/>
                      </a:lnTo>
                      <a:lnTo>
                        <a:pt x="80" y="0"/>
                      </a:lnTo>
                      <a:lnTo>
                        <a:pt x="61" y="17"/>
                      </a:lnTo>
                      <a:lnTo>
                        <a:pt x="10" y="5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93" name="Freeform 290">
                  <a:extLst>
                    <a:ext uri="{FF2B5EF4-FFF2-40B4-BE49-F238E27FC236}">
                      <a16:creationId xmlns:a16="http://schemas.microsoft.com/office/drawing/2014/main" id="{48FE6660-2AD0-144D-B572-02FC9608F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0938" y="4811713"/>
                  <a:ext cx="12700" cy="9525"/>
                </a:xfrm>
                <a:custGeom>
                  <a:avLst/>
                  <a:gdLst>
                    <a:gd name="T0" fmla="*/ 0 w 44"/>
                    <a:gd name="T1" fmla="*/ 31 h 31"/>
                    <a:gd name="T2" fmla="*/ 44 w 44"/>
                    <a:gd name="T3" fmla="*/ 0 h 31"/>
                    <a:gd name="T4" fmla="*/ 10 w 44"/>
                    <a:gd name="T5" fmla="*/ 4 h 31"/>
                    <a:gd name="T6" fmla="*/ 0 w 44"/>
                    <a:gd name="T7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1">
                      <a:moveTo>
                        <a:pt x="0" y="31"/>
                      </a:moveTo>
                      <a:lnTo>
                        <a:pt x="44" y="0"/>
                      </a:lnTo>
                      <a:lnTo>
                        <a:pt x="10" y="4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94" name="Freeform 291">
                  <a:extLst>
                    <a:ext uri="{FF2B5EF4-FFF2-40B4-BE49-F238E27FC236}">
                      <a16:creationId xmlns:a16="http://schemas.microsoft.com/office/drawing/2014/main" id="{0F254CE8-BEC4-B44B-AB93-F26692CD7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9188" y="3924300"/>
                  <a:ext cx="1738313" cy="1152525"/>
                </a:xfrm>
                <a:custGeom>
                  <a:avLst/>
                  <a:gdLst>
                    <a:gd name="T0" fmla="*/ 5418 w 5475"/>
                    <a:gd name="T1" fmla="*/ 1781 h 3626"/>
                    <a:gd name="T2" fmla="*/ 4841 w 5475"/>
                    <a:gd name="T3" fmla="*/ 2440 h 3626"/>
                    <a:gd name="T4" fmla="*/ 4599 w 5475"/>
                    <a:gd name="T5" fmla="*/ 2492 h 3626"/>
                    <a:gd name="T6" fmla="*/ 4313 w 5475"/>
                    <a:gd name="T7" fmla="*/ 2615 h 3626"/>
                    <a:gd name="T8" fmla="*/ 4024 w 5475"/>
                    <a:gd name="T9" fmla="*/ 2733 h 3626"/>
                    <a:gd name="T10" fmla="*/ 3974 w 5475"/>
                    <a:gd name="T11" fmla="*/ 2754 h 3626"/>
                    <a:gd name="T12" fmla="*/ 3845 w 5475"/>
                    <a:gd name="T13" fmla="*/ 2841 h 3626"/>
                    <a:gd name="T14" fmla="*/ 3769 w 5475"/>
                    <a:gd name="T15" fmla="*/ 2862 h 3626"/>
                    <a:gd name="T16" fmla="*/ 3589 w 5475"/>
                    <a:gd name="T17" fmla="*/ 2836 h 3626"/>
                    <a:gd name="T18" fmla="*/ 3626 w 5475"/>
                    <a:gd name="T19" fmla="*/ 2916 h 3626"/>
                    <a:gd name="T20" fmla="*/ 3777 w 5475"/>
                    <a:gd name="T21" fmla="*/ 2961 h 3626"/>
                    <a:gd name="T22" fmla="*/ 3884 w 5475"/>
                    <a:gd name="T23" fmla="*/ 3053 h 3626"/>
                    <a:gd name="T24" fmla="*/ 3947 w 5475"/>
                    <a:gd name="T25" fmla="*/ 3049 h 3626"/>
                    <a:gd name="T26" fmla="*/ 3863 w 5475"/>
                    <a:gd name="T27" fmla="*/ 2854 h 3626"/>
                    <a:gd name="T28" fmla="*/ 4185 w 5475"/>
                    <a:gd name="T29" fmla="*/ 3133 h 3626"/>
                    <a:gd name="T30" fmla="*/ 4401 w 5475"/>
                    <a:gd name="T31" fmla="*/ 3191 h 3626"/>
                    <a:gd name="T32" fmla="*/ 4217 w 5475"/>
                    <a:gd name="T33" fmla="*/ 3336 h 3626"/>
                    <a:gd name="T34" fmla="*/ 3887 w 5475"/>
                    <a:gd name="T35" fmla="*/ 3421 h 3626"/>
                    <a:gd name="T36" fmla="*/ 3412 w 5475"/>
                    <a:gd name="T37" fmla="*/ 3568 h 3626"/>
                    <a:gd name="T38" fmla="*/ 3389 w 5475"/>
                    <a:gd name="T39" fmla="*/ 3287 h 3626"/>
                    <a:gd name="T40" fmla="*/ 3158 w 5475"/>
                    <a:gd name="T41" fmla="*/ 3173 h 3626"/>
                    <a:gd name="T42" fmla="*/ 3516 w 5475"/>
                    <a:gd name="T43" fmla="*/ 2977 h 3626"/>
                    <a:gd name="T44" fmla="*/ 3478 w 5475"/>
                    <a:gd name="T45" fmla="*/ 2817 h 3626"/>
                    <a:gd name="T46" fmla="*/ 3369 w 5475"/>
                    <a:gd name="T47" fmla="*/ 2879 h 3626"/>
                    <a:gd name="T48" fmla="*/ 3203 w 5475"/>
                    <a:gd name="T49" fmla="*/ 2883 h 3626"/>
                    <a:gd name="T50" fmla="*/ 2902 w 5475"/>
                    <a:gd name="T51" fmla="*/ 2823 h 3626"/>
                    <a:gd name="T52" fmla="*/ 2946 w 5475"/>
                    <a:gd name="T53" fmla="*/ 2839 h 3626"/>
                    <a:gd name="T54" fmla="*/ 2871 w 5475"/>
                    <a:gd name="T55" fmla="*/ 2694 h 3626"/>
                    <a:gd name="T56" fmla="*/ 3246 w 5475"/>
                    <a:gd name="T57" fmla="*/ 2594 h 3626"/>
                    <a:gd name="T58" fmla="*/ 3002 w 5475"/>
                    <a:gd name="T59" fmla="*/ 2547 h 3626"/>
                    <a:gd name="T60" fmla="*/ 2973 w 5475"/>
                    <a:gd name="T61" fmla="*/ 2633 h 3626"/>
                    <a:gd name="T62" fmla="*/ 2853 w 5475"/>
                    <a:gd name="T63" fmla="*/ 2598 h 3626"/>
                    <a:gd name="T64" fmla="*/ 2635 w 5475"/>
                    <a:gd name="T65" fmla="*/ 2703 h 3626"/>
                    <a:gd name="T66" fmla="*/ 2566 w 5475"/>
                    <a:gd name="T67" fmla="*/ 2855 h 3626"/>
                    <a:gd name="T68" fmla="*/ 2442 w 5475"/>
                    <a:gd name="T69" fmla="*/ 2824 h 3626"/>
                    <a:gd name="T70" fmla="*/ 2454 w 5475"/>
                    <a:gd name="T71" fmla="*/ 3009 h 3626"/>
                    <a:gd name="T72" fmla="*/ 2287 w 5475"/>
                    <a:gd name="T73" fmla="*/ 3035 h 3626"/>
                    <a:gd name="T74" fmla="*/ 2292 w 5475"/>
                    <a:gd name="T75" fmla="*/ 3161 h 3626"/>
                    <a:gd name="T76" fmla="*/ 1816 w 5475"/>
                    <a:gd name="T77" fmla="*/ 3088 h 3626"/>
                    <a:gd name="T78" fmla="*/ 2284 w 5475"/>
                    <a:gd name="T79" fmla="*/ 2704 h 3626"/>
                    <a:gd name="T80" fmla="*/ 2245 w 5475"/>
                    <a:gd name="T81" fmla="*/ 2372 h 3626"/>
                    <a:gd name="T82" fmla="*/ 1436 w 5475"/>
                    <a:gd name="T83" fmla="*/ 1888 h 3626"/>
                    <a:gd name="T84" fmla="*/ 683 w 5475"/>
                    <a:gd name="T85" fmla="*/ 2090 h 3626"/>
                    <a:gd name="T86" fmla="*/ 95 w 5475"/>
                    <a:gd name="T87" fmla="*/ 1969 h 3626"/>
                    <a:gd name="T88" fmla="*/ 500 w 5475"/>
                    <a:gd name="T89" fmla="*/ 1007 h 3626"/>
                    <a:gd name="T90" fmla="*/ 528 w 5475"/>
                    <a:gd name="T91" fmla="*/ 412 h 3626"/>
                    <a:gd name="T92" fmla="*/ 1213 w 5475"/>
                    <a:gd name="T93" fmla="*/ 263 h 3626"/>
                    <a:gd name="T94" fmla="*/ 2000 w 5475"/>
                    <a:gd name="T95" fmla="*/ 389 h 3626"/>
                    <a:gd name="T96" fmla="*/ 2357 w 5475"/>
                    <a:gd name="T97" fmla="*/ 422 h 3626"/>
                    <a:gd name="T98" fmla="*/ 2677 w 5475"/>
                    <a:gd name="T99" fmla="*/ 110 h 3626"/>
                    <a:gd name="T100" fmla="*/ 3243 w 5475"/>
                    <a:gd name="T101" fmla="*/ 42 h 3626"/>
                    <a:gd name="T102" fmla="*/ 3927 w 5475"/>
                    <a:gd name="T103" fmla="*/ 493 h 3626"/>
                    <a:gd name="T104" fmla="*/ 4244 w 5475"/>
                    <a:gd name="T105" fmla="*/ 872 h 3626"/>
                    <a:gd name="T106" fmla="*/ 4892 w 5475"/>
                    <a:gd name="T107" fmla="*/ 1066 h 3626"/>
                    <a:gd name="T108" fmla="*/ 5475 w 5475"/>
                    <a:gd name="T109" fmla="*/ 1332 h 36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475" h="3626">
                      <a:moveTo>
                        <a:pt x="5344" y="1556"/>
                      </a:moveTo>
                      <a:lnTo>
                        <a:pt x="5320" y="1563"/>
                      </a:lnTo>
                      <a:lnTo>
                        <a:pt x="5360" y="1619"/>
                      </a:lnTo>
                      <a:lnTo>
                        <a:pt x="5447" y="1602"/>
                      </a:lnTo>
                      <a:lnTo>
                        <a:pt x="5440" y="1645"/>
                      </a:lnTo>
                      <a:lnTo>
                        <a:pt x="5368" y="1702"/>
                      </a:lnTo>
                      <a:lnTo>
                        <a:pt x="5418" y="1781"/>
                      </a:lnTo>
                      <a:lnTo>
                        <a:pt x="5424" y="1917"/>
                      </a:lnTo>
                      <a:lnTo>
                        <a:pt x="5344" y="1977"/>
                      </a:lnTo>
                      <a:lnTo>
                        <a:pt x="5305" y="2068"/>
                      </a:lnTo>
                      <a:lnTo>
                        <a:pt x="5058" y="2100"/>
                      </a:lnTo>
                      <a:lnTo>
                        <a:pt x="4913" y="2260"/>
                      </a:lnTo>
                      <a:lnTo>
                        <a:pt x="4891" y="2393"/>
                      </a:lnTo>
                      <a:lnTo>
                        <a:pt x="4841" y="2440"/>
                      </a:lnTo>
                      <a:lnTo>
                        <a:pt x="4824" y="2441"/>
                      </a:lnTo>
                      <a:lnTo>
                        <a:pt x="4838" y="2411"/>
                      </a:lnTo>
                      <a:lnTo>
                        <a:pt x="4747" y="2397"/>
                      </a:lnTo>
                      <a:lnTo>
                        <a:pt x="4662" y="2442"/>
                      </a:lnTo>
                      <a:lnTo>
                        <a:pt x="4635" y="2485"/>
                      </a:lnTo>
                      <a:lnTo>
                        <a:pt x="4613" y="2499"/>
                      </a:lnTo>
                      <a:lnTo>
                        <a:pt x="4599" y="2492"/>
                      </a:lnTo>
                      <a:lnTo>
                        <a:pt x="4499" y="2530"/>
                      </a:lnTo>
                      <a:lnTo>
                        <a:pt x="4463" y="2597"/>
                      </a:lnTo>
                      <a:lnTo>
                        <a:pt x="4430" y="2617"/>
                      </a:lnTo>
                      <a:lnTo>
                        <a:pt x="4410" y="2577"/>
                      </a:lnTo>
                      <a:lnTo>
                        <a:pt x="4366" y="2571"/>
                      </a:lnTo>
                      <a:lnTo>
                        <a:pt x="4326" y="2578"/>
                      </a:lnTo>
                      <a:lnTo>
                        <a:pt x="4313" y="2615"/>
                      </a:lnTo>
                      <a:lnTo>
                        <a:pt x="4304" y="2654"/>
                      </a:lnTo>
                      <a:lnTo>
                        <a:pt x="4264" y="2662"/>
                      </a:lnTo>
                      <a:lnTo>
                        <a:pt x="4264" y="2641"/>
                      </a:lnTo>
                      <a:lnTo>
                        <a:pt x="4214" y="2618"/>
                      </a:lnTo>
                      <a:lnTo>
                        <a:pt x="4167" y="2675"/>
                      </a:lnTo>
                      <a:lnTo>
                        <a:pt x="4101" y="2709"/>
                      </a:lnTo>
                      <a:lnTo>
                        <a:pt x="4024" y="2733"/>
                      </a:lnTo>
                      <a:lnTo>
                        <a:pt x="4008" y="2714"/>
                      </a:lnTo>
                      <a:lnTo>
                        <a:pt x="3993" y="2630"/>
                      </a:lnTo>
                      <a:lnTo>
                        <a:pt x="3977" y="2660"/>
                      </a:lnTo>
                      <a:lnTo>
                        <a:pt x="3991" y="2746"/>
                      </a:lnTo>
                      <a:lnTo>
                        <a:pt x="4011" y="2750"/>
                      </a:lnTo>
                      <a:lnTo>
                        <a:pt x="3982" y="2770"/>
                      </a:lnTo>
                      <a:lnTo>
                        <a:pt x="3974" y="2754"/>
                      </a:lnTo>
                      <a:lnTo>
                        <a:pt x="3971" y="2724"/>
                      </a:lnTo>
                      <a:lnTo>
                        <a:pt x="3954" y="2701"/>
                      </a:lnTo>
                      <a:lnTo>
                        <a:pt x="3938" y="2757"/>
                      </a:lnTo>
                      <a:lnTo>
                        <a:pt x="3952" y="2764"/>
                      </a:lnTo>
                      <a:lnTo>
                        <a:pt x="3908" y="2807"/>
                      </a:lnTo>
                      <a:lnTo>
                        <a:pt x="3862" y="2828"/>
                      </a:lnTo>
                      <a:lnTo>
                        <a:pt x="3845" y="2841"/>
                      </a:lnTo>
                      <a:lnTo>
                        <a:pt x="3809" y="2848"/>
                      </a:lnTo>
                      <a:lnTo>
                        <a:pt x="3796" y="2908"/>
                      </a:lnTo>
                      <a:lnTo>
                        <a:pt x="3769" y="2924"/>
                      </a:lnTo>
                      <a:lnTo>
                        <a:pt x="3749" y="2914"/>
                      </a:lnTo>
                      <a:lnTo>
                        <a:pt x="3739" y="2889"/>
                      </a:lnTo>
                      <a:lnTo>
                        <a:pt x="3769" y="2874"/>
                      </a:lnTo>
                      <a:lnTo>
                        <a:pt x="3769" y="2862"/>
                      </a:lnTo>
                      <a:lnTo>
                        <a:pt x="3739" y="2879"/>
                      </a:lnTo>
                      <a:lnTo>
                        <a:pt x="3699" y="2832"/>
                      </a:lnTo>
                      <a:lnTo>
                        <a:pt x="3665" y="2836"/>
                      </a:lnTo>
                      <a:lnTo>
                        <a:pt x="3655" y="2862"/>
                      </a:lnTo>
                      <a:lnTo>
                        <a:pt x="3629" y="2840"/>
                      </a:lnTo>
                      <a:lnTo>
                        <a:pt x="3605" y="2877"/>
                      </a:lnTo>
                      <a:lnTo>
                        <a:pt x="3589" y="2836"/>
                      </a:lnTo>
                      <a:lnTo>
                        <a:pt x="3565" y="2807"/>
                      </a:lnTo>
                      <a:lnTo>
                        <a:pt x="3522" y="2781"/>
                      </a:lnTo>
                      <a:lnTo>
                        <a:pt x="3512" y="2841"/>
                      </a:lnTo>
                      <a:lnTo>
                        <a:pt x="3536" y="2870"/>
                      </a:lnTo>
                      <a:lnTo>
                        <a:pt x="3556" y="2890"/>
                      </a:lnTo>
                      <a:lnTo>
                        <a:pt x="3586" y="2893"/>
                      </a:lnTo>
                      <a:lnTo>
                        <a:pt x="3626" y="2916"/>
                      </a:lnTo>
                      <a:lnTo>
                        <a:pt x="3636" y="2956"/>
                      </a:lnTo>
                      <a:lnTo>
                        <a:pt x="3657" y="2962"/>
                      </a:lnTo>
                      <a:lnTo>
                        <a:pt x="3650" y="2912"/>
                      </a:lnTo>
                      <a:lnTo>
                        <a:pt x="3655" y="2892"/>
                      </a:lnTo>
                      <a:lnTo>
                        <a:pt x="3723" y="2934"/>
                      </a:lnTo>
                      <a:lnTo>
                        <a:pt x="3753" y="2945"/>
                      </a:lnTo>
                      <a:lnTo>
                        <a:pt x="3777" y="2961"/>
                      </a:lnTo>
                      <a:lnTo>
                        <a:pt x="3737" y="3001"/>
                      </a:lnTo>
                      <a:lnTo>
                        <a:pt x="3733" y="3011"/>
                      </a:lnTo>
                      <a:lnTo>
                        <a:pt x="3794" y="3004"/>
                      </a:lnTo>
                      <a:lnTo>
                        <a:pt x="3817" y="3017"/>
                      </a:lnTo>
                      <a:lnTo>
                        <a:pt x="3797" y="3037"/>
                      </a:lnTo>
                      <a:lnTo>
                        <a:pt x="3847" y="3037"/>
                      </a:lnTo>
                      <a:lnTo>
                        <a:pt x="3884" y="3053"/>
                      </a:lnTo>
                      <a:lnTo>
                        <a:pt x="3917" y="3093"/>
                      </a:lnTo>
                      <a:lnTo>
                        <a:pt x="3898" y="3175"/>
                      </a:lnTo>
                      <a:lnTo>
                        <a:pt x="3962" y="3178"/>
                      </a:lnTo>
                      <a:lnTo>
                        <a:pt x="4089" y="3224"/>
                      </a:lnTo>
                      <a:lnTo>
                        <a:pt x="4099" y="3201"/>
                      </a:lnTo>
                      <a:lnTo>
                        <a:pt x="4015" y="3148"/>
                      </a:lnTo>
                      <a:lnTo>
                        <a:pt x="3947" y="3049"/>
                      </a:lnTo>
                      <a:lnTo>
                        <a:pt x="3889" y="2937"/>
                      </a:lnTo>
                      <a:lnTo>
                        <a:pt x="3863" y="2963"/>
                      </a:lnTo>
                      <a:lnTo>
                        <a:pt x="3846" y="2937"/>
                      </a:lnTo>
                      <a:lnTo>
                        <a:pt x="3833" y="2891"/>
                      </a:lnTo>
                      <a:lnTo>
                        <a:pt x="3856" y="2881"/>
                      </a:lnTo>
                      <a:lnTo>
                        <a:pt x="3853" y="2861"/>
                      </a:lnTo>
                      <a:lnTo>
                        <a:pt x="3863" y="2854"/>
                      </a:lnTo>
                      <a:lnTo>
                        <a:pt x="3964" y="3049"/>
                      </a:lnTo>
                      <a:lnTo>
                        <a:pt x="4028" y="3142"/>
                      </a:lnTo>
                      <a:lnTo>
                        <a:pt x="4096" y="3174"/>
                      </a:lnTo>
                      <a:lnTo>
                        <a:pt x="4119" y="3181"/>
                      </a:lnTo>
                      <a:lnTo>
                        <a:pt x="4145" y="3183"/>
                      </a:lnTo>
                      <a:lnTo>
                        <a:pt x="4158" y="3163"/>
                      </a:lnTo>
                      <a:lnTo>
                        <a:pt x="4185" y="3133"/>
                      </a:lnTo>
                      <a:lnTo>
                        <a:pt x="4215" y="3180"/>
                      </a:lnTo>
                      <a:lnTo>
                        <a:pt x="4245" y="3160"/>
                      </a:lnTo>
                      <a:lnTo>
                        <a:pt x="4258" y="3139"/>
                      </a:lnTo>
                      <a:lnTo>
                        <a:pt x="4317" y="3125"/>
                      </a:lnTo>
                      <a:lnTo>
                        <a:pt x="4361" y="3132"/>
                      </a:lnTo>
                      <a:lnTo>
                        <a:pt x="4419" y="3174"/>
                      </a:lnTo>
                      <a:lnTo>
                        <a:pt x="4401" y="3191"/>
                      </a:lnTo>
                      <a:lnTo>
                        <a:pt x="4355" y="3185"/>
                      </a:lnTo>
                      <a:lnTo>
                        <a:pt x="4342" y="3192"/>
                      </a:lnTo>
                      <a:lnTo>
                        <a:pt x="4340" y="3254"/>
                      </a:lnTo>
                      <a:lnTo>
                        <a:pt x="4326" y="3294"/>
                      </a:lnTo>
                      <a:lnTo>
                        <a:pt x="4303" y="3298"/>
                      </a:lnTo>
                      <a:lnTo>
                        <a:pt x="4263" y="3305"/>
                      </a:lnTo>
                      <a:lnTo>
                        <a:pt x="4217" y="3336"/>
                      </a:lnTo>
                      <a:lnTo>
                        <a:pt x="4146" y="3280"/>
                      </a:lnTo>
                      <a:lnTo>
                        <a:pt x="4072" y="3283"/>
                      </a:lnTo>
                      <a:lnTo>
                        <a:pt x="4043" y="3320"/>
                      </a:lnTo>
                      <a:lnTo>
                        <a:pt x="4023" y="3363"/>
                      </a:lnTo>
                      <a:lnTo>
                        <a:pt x="3954" y="3385"/>
                      </a:lnTo>
                      <a:lnTo>
                        <a:pt x="3927" y="3418"/>
                      </a:lnTo>
                      <a:lnTo>
                        <a:pt x="3887" y="3421"/>
                      </a:lnTo>
                      <a:lnTo>
                        <a:pt x="3857" y="3401"/>
                      </a:lnTo>
                      <a:lnTo>
                        <a:pt x="3830" y="3416"/>
                      </a:lnTo>
                      <a:lnTo>
                        <a:pt x="3761" y="3486"/>
                      </a:lnTo>
                      <a:lnTo>
                        <a:pt x="3665" y="3566"/>
                      </a:lnTo>
                      <a:lnTo>
                        <a:pt x="3580" y="3626"/>
                      </a:lnTo>
                      <a:lnTo>
                        <a:pt x="3495" y="3577"/>
                      </a:lnTo>
                      <a:lnTo>
                        <a:pt x="3412" y="3568"/>
                      </a:lnTo>
                      <a:lnTo>
                        <a:pt x="3405" y="3545"/>
                      </a:lnTo>
                      <a:lnTo>
                        <a:pt x="3462" y="3502"/>
                      </a:lnTo>
                      <a:lnTo>
                        <a:pt x="3451" y="3445"/>
                      </a:lnTo>
                      <a:lnTo>
                        <a:pt x="3474" y="3435"/>
                      </a:lnTo>
                      <a:lnTo>
                        <a:pt x="3487" y="3342"/>
                      </a:lnTo>
                      <a:lnTo>
                        <a:pt x="3439" y="3270"/>
                      </a:lnTo>
                      <a:lnTo>
                        <a:pt x="3389" y="3287"/>
                      </a:lnTo>
                      <a:lnTo>
                        <a:pt x="3379" y="3260"/>
                      </a:lnTo>
                      <a:lnTo>
                        <a:pt x="3316" y="3207"/>
                      </a:lnTo>
                      <a:lnTo>
                        <a:pt x="3275" y="3204"/>
                      </a:lnTo>
                      <a:lnTo>
                        <a:pt x="3252" y="3238"/>
                      </a:lnTo>
                      <a:lnTo>
                        <a:pt x="3209" y="3222"/>
                      </a:lnTo>
                      <a:lnTo>
                        <a:pt x="3168" y="3199"/>
                      </a:lnTo>
                      <a:lnTo>
                        <a:pt x="3158" y="3173"/>
                      </a:lnTo>
                      <a:lnTo>
                        <a:pt x="3179" y="3158"/>
                      </a:lnTo>
                      <a:lnTo>
                        <a:pt x="3244" y="3108"/>
                      </a:lnTo>
                      <a:lnTo>
                        <a:pt x="3333" y="3035"/>
                      </a:lnTo>
                      <a:lnTo>
                        <a:pt x="3343" y="3005"/>
                      </a:lnTo>
                      <a:lnTo>
                        <a:pt x="3357" y="3028"/>
                      </a:lnTo>
                      <a:lnTo>
                        <a:pt x="3427" y="3000"/>
                      </a:lnTo>
                      <a:lnTo>
                        <a:pt x="3516" y="2977"/>
                      </a:lnTo>
                      <a:lnTo>
                        <a:pt x="3550" y="2987"/>
                      </a:lnTo>
                      <a:lnTo>
                        <a:pt x="3533" y="2953"/>
                      </a:lnTo>
                      <a:lnTo>
                        <a:pt x="3563" y="2923"/>
                      </a:lnTo>
                      <a:lnTo>
                        <a:pt x="3506" y="2943"/>
                      </a:lnTo>
                      <a:lnTo>
                        <a:pt x="3503" y="2907"/>
                      </a:lnTo>
                      <a:lnTo>
                        <a:pt x="3486" y="2884"/>
                      </a:lnTo>
                      <a:lnTo>
                        <a:pt x="3478" y="2817"/>
                      </a:lnTo>
                      <a:lnTo>
                        <a:pt x="3463" y="2861"/>
                      </a:lnTo>
                      <a:lnTo>
                        <a:pt x="3439" y="2868"/>
                      </a:lnTo>
                      <a:lnTo>
                        <a:pt x="3456" y="2911"/>
                      </a:lnTo>
                      <a:lnTo>
                        <a:pt x="3443" y="2908"/>
                      </a:lnTo>
                      <a:lnTo>
                        <a:pt x="3412" y="2888"/>
                      </a:lnTo>
                      <a:lnTo>
                        <a:pt x="3392" y="2891"/>
                      </a:lnTo>
                      <a:lnTo>
                        <a:pt x="3369" y="2879"/>
                      </a:lnTo>
                      <a:lnTo>
                        <a:pt x="3366" y="2842"/>
                      </a:lnTo>
                      <a:lnTo>
                        <a:pt x="3342" y="2859"/>
                      </a:lnTo>
                      <a:lnTo>
                        <a:pt x="3312" y="2835"/>
                      </a:lnTo>
                      <a:lnTo>
                        <a:pt x="3302" y="2855"/>
                      </a:lnTo>
                      <a:lnTo>
                        <a:pt x="3285" y="2859"/>
                      </a:lnTo>
                      <a:lnTo>
                        <a:pt x="3245" y="2867"/>
                      </a:lnTo>
                      <a:lnTo>
                        <a:pt x="3203" y="2883"/>
                      </a:lnTo>
                      <a:lnTo>
                        <a:pt x="3200" y="2907"/>
                      </a:lnTo>
                      <a:lnTo>
                        <a:pt x="3270" y="2919"/>
                      </a:lnTo>
                      <a:lnTo>
                        <a:pt x="3246" y="2926"/>
                      </a:lnTo>
                      <a:lnTo>
                        <a:pt x="3173" y="2913"/>
                      </a:lnTo>
                      <a:lnTo>
                        <a:pt x="3140" y="2920"/>
                      </a:lnTo>
                      <a:lnTo>
                        <a:pt x="2909" y="2860"/>
                      </a:lnTo>
                      <a:lnTo>
                        <a:pt x="2902" y="2823"/>
                      </a:lnTo>
                      <a:lnTo>
                        <a:pt x="2919" y="2856"/>
                      </a:lnTo>
                      <a:lnTo>
                        <a:pt x="3109" y="2901"/>
                      </a:lnTo>
                      <a:lnTo>
                        <a:pt x="3143" y="2903"/>
                      </a:lnTo>
                      <a:lnTo>
                        <a:pt x="3049" y="2829"/>
                      </a:lnTo>
                      <a:lnTo>
                        <a:pt x="2996" y="2829"/>
                      </a:lnTo>
                      <a:lnTo>
                        <a:pt x="2986" y="2855"/>
                      </a:lnTo>
                      <a:lnTo>
                        <a:pt x="2946" y="2839"/>
                      </a:lnTo>
                      <a:lnTo>
                        <a:pt x="2942" y="2806"/>
                      </a:lnTo>
                      <a:lnTo>
                        <a:pt x="3031" y="2785"/>
                      </a:lnTo>
                      <a:lnTo>
                        <a:pt x="3051" y="2782"/>
                      </a:lnTo>
                      <a:lnTo>
                        <a:pt x="3021" y="2732"/>
                      </a:lnTo>
                      <a:lnTo>
                        <a:pt x="2958" y="2719"/>
                      </a:lnTo>
                      <a:lnTo>
                        <a:pt x="2924" y="2736"/>
                      </a:lnTo>
                      <a:lnTo>
                        <a:pt x="2871" y="2694"/>
                      </a:lnTo>
                      <a:lnTo>
                        <a:pt x="2864" y="2680"/>
                      </a:lnTo>
                      <a:lnTo>
                        <a:pt x="2918" y="2697"/>
                      </a:lnTo>
                      <a:lnTo>
                        <a:pt x="2934" y="2686"/>
                      </a:lnTo>
                      <a:lnTo>
                        <a:pt x="2995" y="2703"/>
                      </a:lnTo>
                      <a:lnTo>
                        <a:pt x="3055" y="2715"/>
                      </a:lnTo>
                      <a:lnTo>
                        <a:pt x="3105" y="2735"/>
                      </a:lnTo>
                      <a:lnTo>
                        <a:pt x="3246" y="2594"/>
                      </a:lnTo>
                      <a:lnTo>
                        <a:pt x="3117" y="2682"/>
                      </a:lnTo>
                      <a:lnTo>
                        <a:pt x="3048" y="2702"/>
                      </a:lnTo>
                      <a:lnTo>
                        <a:pt x="3014" y="2666"/>
                      </a:lnTo>
                      <a:lnTo>
                        <a:pt x="2990" y="2636"/>
                      </a:lnTo>
                      <a:lnTo>
                        <a:pt x="2984" y="2614"/>
                      </a:lnTo>
                      <a:lnTo>
                        <a:pt x="2977" y="2570"/>
                      </a:lnTo>
                      <a:lnTo>
                        <a:pt x="3002" y="2547"/>
                      </a:lnTo>
                      <a:lnTo>
                        <a:pt x="2986" y="2513"/>
                      </a:lnTo>
                      <a:lnTo>
                        <a:pt x="2982" y="2480"/>
                      </a:lnTo>
                      <a:lnTo>
                        <a:pt x="2969" y="2527"/>
                      </a:lnTo>
                      <a:lnTo>
                        <a:pt x="2982" y="2543"/>
                      </a:lnTo>
                      <a:lnTo>
                        <a:pt x="2950" y="2570"/>
                      </a:lnTo>
                      <a:lnTo>
                        <a:pt x="2957" y="2607"/>
                      </a:lnTo>
                      <a:lnTo>
                        <a:pt x="2973" y="2633"/>
                      </a:lnTo>
                      <a:lnTo>
                        <a:pt x="2967" y="2656"/>
                      </a:lnTo>
                      <a:lnTo>
                        <a:pt x="2931" y="2670"/>
                      </a:lnTo>
                      <a:lnTo>
                        <a:pt x="2907" y="2650"/>
                      </a:lnTo>
                      <a:lnTo>
                        <a:pt x="2891" y="2664"/>
                      </a:lnTo>
                      <a:lnTo>
                        <a:pt x="2851" y="2664"/>
                      </a:lnTo>
                      <a:lnTo>
                        <a:pt x="2890" y="2597"/>
                      </a:lnTo>
                      <a:lnTo>
                        <a:pt x="2853" y="2598"/>
                      </a:lnTo>
                      <a:lnTo>
                        <a:pt x="2840" y="2575"/>
                      </a:lnTo>
                      <a:lnTo>
                        <a:pt x="2848" y="2637"/>
                      </a:lnTo>
                      <a:lnTo>
                        <a:pt x="2828" y="2655"/>
                      </a:lnTo>
                      <a:lnTo>
                        <a:pt x="2777" y="2662"/>
                      </a:lnTo>
                      <a:lnTo>
                        <a:pt x="2744" y="2678"/>
                      </a:lnTo>
                      <a:lnTo>
                        <a:pt x="2650" y="2683"/>
                      </a:lnTo>
                      <a:lnTo>
                        <a:pt x="2635" y="2703"/>
                      </a:lnTo>
                      <a:lnTo>
                        <a:pt x="2648" y="2735"/>
                      </a:lnTo>
                      <a:lnTo>
                        <a:pt x="2625" y="2772"/>
                      </a:lnTo>
                      <a:lnTo>
                        <a:pt x="2619" y="2822"/>
                      </a:lnTo>
                      <a:lnTo>
                        <a:pt x="2579" y="2859"/>
                      </a:lnTo>
                      <a:lnTo>
                        <a:pt x="2549" y="2895"/>
                      </a:lnTo>
                      <a:lnTo>
                        <a:pt x="2549" y="2882"/>
                      </a:lnTo>
                      <a:lnTo>
                        <a:pt x="2566" y="2855"/>
                      </a:lnTo>
                      <a:lnTo>
                        <a:pt x="2536" y="2846"/>
                      </a:lnTo>
                      <a:lnTo>
                        <a:pt x="2512" y="2830"/>
                      </a:lnTo>
                      <a:lnTo>
                        <a:pt x="2502" y="2793"/>
                      </a:lnTo>
                      <a:lnTo>
                        <a:pt x="2489" y="2820"/>
                      </a:lnTo>
                      <a:lnTo>
                        <a:pt x="2479" y="2791"/>
                      </a:lnTo>
                      <a:lnTo>
                        <a:pt x="2452" y="2781"/>
                      </a:lnTo>
                      <a:lnTo>
                        <a:pt x="2442" y="2824"/>
                      </a:lnTo>
                      <a:lnTo>
                        <a:pt x="2482" y="2867"/>
                      </a:lnTo>
                      <a:lnTo>
                        <a:pt x="2509" y="2880"/>
                      </a:lnTo>
                      <a:lnTo>
                        <a:pt x="2527" y="2893"/>
                      </a:lnTo>
                      <a:lnTo>
                        <a:pt x="2530" y="2932"/>
                      </a:lnTo>
                      <a:lnTo>
                        <a:pt x="2513" y="2972"/>
                      </a:lnTo>
                      <a:lnTo>
                        <a:pt x="2477" y="2982"/>
                      </a:lnTo>
                      <a:lnTo>
                        <a:pt x="2454" y="3009"/>
                      </a:lnTo>
                      <a:lnTo>
                        <a:pt x="2438" y="3012"/>
                      </a:lnTo>
                      <a:lnTo>
                        <a:pt x="2397" y="3014"/>
                      </a:lnTo>
                      <a:lnTo>
                        <a:pt x="2347" y="3027"/>
                      </a:lnTo>
                      <a:lnTo>
                        <a:pt x="2374" y="3054"/>
                      </a:lnTo>
                      <a:lnTo>
                        <a:pt x="2315" y="3090"/>
                      </a:lnTo>
                      <a:lnTo>
                        <a:pt x="2298" y="3067"/>
                      </a:lnTo>
                      <a:lnTo>
                        <a:pt x="2287" y="3035"/>
                      </a:lnTo>
                      <a:lnTo>
                        <a:pt x="2300" y="3018"/>
                      </a:lnTo>
                      <a:lnTo>
                        <a:pt x="2300" y="2985"/>
                      </a:lnTo>
                      <a:lnTo>
                        <a:pt x="2280" y="2968"/>
                      </a:lnTo>
                      <a:lnTo>
                        <a:pt x="2254" y="3045"/>
                      </a:lnTo>
                      <a:lnTo>
                        <a:pt x="2251" y="3097"/>
                      </a:lnTo>
                      <a:lnTo>
                        <a:pt x="2285" y="3117"/>
                      </a:lnTo>
                      <a:lnTo>
                        <a:pt x="2292" y="3161"/>
                      </a:lnTo>
                      <a:lnTo>
                        <a:pt x="2266" y="3177"/>
                      </a:lnTo>
                      <a:lnTo>
                        <a:pt x="2274" y="3210"/>
                      </a:lnTo>
                      <a:lnTo>
                        <a:pt x="2189" y="3129"/>
                      </a:lnTo>
                      <a:lnTo>
                        <a:pt x="2101" y="3134"/>
                      </a:lnTo>
                      <a:lnTo>
                        <a:pt x="2034" y="3184"/>
                      </a:lnTo>
                      <a:lnTo>
                        <a:pt x="1937" y="3202"/>
                      </a:lnTo>
                      <a:lnTo>
                        <a:pt x="1816" y="3088"/>
                      </a:lnTo>
                      <a:lnTo>
                        <a:pt x="1850" y="2969"/>
                      </a:lnTo>
                      <a:lnTo>
                        <a:pt x="1947" y="2941"/>
                      </a:lnTo>
                      <a:lnTo>
                        <a:pt x="2041" y="2874"/>
                      </a:lnTo>
                      <a:lnTo>
                        <a:pt x="2065" y="2732"/>
                      </a:lnTo>
                      <a:lnTo>
                        <a:pt x="2110" y="2687"/>
                      </a:lnTo>
                      <a:lnTo>
                        <a:pt x="2150" y="2714"/>
                      </a:lnTo>
                      <a:lnTo>
                        <a:pt x="2284" y="2704"/>
                      </a:lnTo>
                      <a:lnTo>
                        <a:pt x="2332" y="2689"/>
                      </a:lnTo>
                      <a:lnTo>
                        <a:pt x="2377" y="2729"/>
                      </a:lnTo>
                      <a:lnTo>
                        <a:pt x="2421" y="2707"/>
                      </a:lnTo>
                      <a:lnTo>
                        <a:pt x="2363" y="2631"/>
                      </a:lnTo>
                      <a:lnTo>
                        <a:pt x="2375" y="2566"/>
                      </a:lnTo>
                      <a:lnTo>
                        <a:pt x="2294" y="2376"/>
                      </a:lnTo>
                      <a:lnTo>
                        <a:pt x="2245" y="2372"/>
                      </a:lnTo>
                      <a:lnTo>
                        <a:pt x="2186" y="2253"/>
                      </a:lnTo>
                      <a:lnTo>
                        <a:pt x="2202" y="2151"/>
                      </a:lnTo>
                      <a:lnTo>
                        <a:pt x="2090" y="1935"/>
                      </a:lnTo>
                      <a:lnTo>
                        <a:pt x="1970" y="1918"/>
                      </a:lnTo>
                      <a:lnTo>
                        <a:pt x="1604" y="1776"/>
                      </a:lnTo>
                      <a:lnTo>
                        <a:pt x="1445" y="1839"/>
                      </a:lnTo>
                      <a:lnTo>
                        <a:pt x="1436" y="1888"/>
                      </a:lnTo>
                      <a:lnTo>
                        <a:pt x="1245" y="1907"/>
                      </a:lnTo>
                      <a:lnTo>
                        <a:pt x="1114" y="2068"/>
                      </a:lnTo>
                      <a:lnTo>
                        <a:pt x="1065" y="2051"/>
                      </a:lnTo>
                      <a:lnTo>
                        <a:pt x="931" y="2057"/>
                      </a:lnTo>
                      <a:lnTo>
                        <a:pt x="816" y="2123"/>
                      </a:lnTo>
                      <a:lnTo>
                        <a:pt x="727" y="2075"/>
                      </a:lnTo>
                      <a:lnTo>
                        <a:pt x="683" y="2090"/>
                      </a:lnTo>
                      <a:lnTo>
                        <a:pt x="620" y="2050"/>
                      </a:lnTo>
                      <a:lnTo>
                        <a:pt x="567" y="2073"/>
                      </a:lnTo>
                      <a:lnTo>
                        <a:pt x="313" y="2000"/>
                      </a:lnTo>
                      <a:lnTo>
                        <a:pt x="209" y="2081"/>
                      </a:lnTo>
                      <a:lnTo>
                        <a:pt x="166" y="2054"/>
                      </a:lnTo>
                      <a:lnTo>
                        <a:pt x="145" y="1985"/>
                      </a:lnTo>
                      <a:lnTo>
                        <a:pt x="95" y="1969"/>
                      </a:lnTo>
                      <a:lnTo>
                        <a:pt x="71" y="1876"/>
                      </a:lnTo>
                      <a:lnTo>
                        <a:pt x="23" y="1830"/>
                      </a:lnTo>
                      <a:lnTo>
                        <a:pt x="0" y="1698"/>
                      </a:lnTo>
                      <a:lnTo>
                        <a:pt x="73" y="1497"/>
                      </a:lnTo>
                      <a:lnTo>
                        <a:pt x="139" y="1439"/>
                      </a:lnTo>
                      <a:lnTo>
                        <a:pt x="130" y="1396"/>
                      </a:lnTo>
                      <a:lnTo>
                        <a:pt x="500" y="1007"/>
                      </a:lnTo>
                      <a:lnTo>
                        <a:pt x="566" y="1001"/>
                      </a:lnTo>
                      <a:lnTo>
                        <a:pt x="606" y="952"/>
                      </a:lnTo>
                      <a:lnTo>
                        <a:pt x="621" y="732"/>
                      </a:lnTo>
                      <a:lnTo>
                        <a:pt x="495" y="538"/>
                      </a:lnTo>
                      <a:lnTo>
                        <a:pt x="468" y="442"/>
                      </a:lnTo>
                      <a:lnTo>
                        <a:pt x="528" y="431"/>
                      </a:lnTo>
                      <a:lnTo>
                        <a:pt x="528" y="412"/>
                      </a:lnTo>
                      <a:lnTo>
                        <a:pt x="540" y="389"/>
                      </a:lnTo>
                      <a:lnTo>
                        <a:pt x="590" y="414"/>
                      </a:lnTo>
                      <a:lnTo>
                        <a:pt x="673" y="307"/>
                      </a:lnTo>
                      <a:lnTo>
                        <a:pt x="663" y="264"/>
                      </a:lnTo>
                      <a:lnTo>
                        <a:pt x="703" y="230"/>
                      </a:lnTo>
                      <a:lnTo>
                        <a:pt x="1073" y="264"/>
                      </a:lnTo>
                      <a:lnTo>
                        <a:pt x="1213" y="263"/>
                      </a:lnTo>
                      <a:lnTo>
                        <a:pt x="1390" y="344"/>
                      </a:lnTo>
                      <a:lnTo>
                        <a:pt x="1463" y="330"/>
                      </a:lnTo>
                      <a:lnTo>
                        <a:pt x="1549" y="306"/>
                      </a:lnTo>
                      <a:lnTo>
                        <a:pt x="1626" y="385"/>
                      </a:lnTo>
                      <a:lnTo>
                        <a:pt x="1837" y="380"/>
                      </a:lnTo>
                      <a:lnTo>
                        <a:pt x="1884" y="415"/>
                      </a:lnTo>
                      <a:lnTo>
                        <a:pt x="2000" y="389"/>
                      </a:lnTo>
                      <a:lnTo>
                        <a:pt x="2038" y="428"/>
                      </a:lnTo>
                      <a:lnTo>
                        <a:pt x="2097" y="357"/>
                      </a:lnTo>
                      <a:lnTo>
                        <a:pt x="2160" y="386"/>
                      </a:lnTo>
                      <a:lnTo>
                        <a:pt x="2153" y="427"/>
                      </a:lnTo>
                      <a:lnTo>
                        <a:pt x="2220" y="416"/>
                      </a:lnTo>
                      <a:lnTo>
                        <a:pt x="2244" y="445"/>
                      </a:lnTo>
                      <a:lnTo>
                        <a:pt x="2357" y="422"/>
                      </a:lnTo>
                      <a:lnTo>
                        <a:pt x="2414" y="523"/>
                      </a:lnTo>
                      <a:lnTo>
                        <a:pt x="2484" y="527"/>
                      </a:lnTo>
                      <a:lnTo>
                        <a:pt x="2511" y="544"/>
                      </a:lnTo>
                      <a:lnTo>
                        <a:pt x="2548" y="483"/>
                      </a:lnTo>
                      <a:lnTo>
                        <a:pt x="2518" y="457"/>
                      </a:lnTo>
                      <a:lnTo>
                        <a:pt x="2539" y="304"/>
                      </a:lnTo>
                      <a:lnTo>
                        <a:pt x="2677" y="110"/>
                      </a:lnTo>
                      <a:lnTo>
                        <a:pt x="2937" y="74"/>
                      </a:lnTo>
                      <a:lnTo>
                        <a:pt x="3034" y="107"/>
                      </a:lnTo>
                      <a:lnTo>
                        <a:pt x="3090" y="57"/>
                      </a:lnTo>
                      <a:lnTo>
                        <a:pt x="3093" y="27"/>
                      </a:lnTo>
                      <a:lnTo>
                        <a:pt x="3126" y="27"/>
                      </a:lnTo>
                      <a:lnTo>
                        <a:pt x="3166" y="3"/>
                      </a:lnTo>
                      <a:lnTo>
                        <a:pt x="3243" y="42"/>
                      </a:lnTo>
                      <a:lnTo>
                        <a:pt x="3446" y="0"/>
                      </a:lnTo>
                      <a:lnTo>
                        <a:pt x="3546" y="15"/>
                      </a:lnTo>
                      <a:lnTo>
                        <a:pt x="3691" y="197"/>
                      </a:lnTo>
                      <a:lnTo>
                        <a:pt x="3632" y="257"/>
                      </a:lnTo>
                      <a:lnTo>
                        <a:pt x="3675" y="323"/>
                      </a:lnTo>
                      <a:lnTo>
                        <a:pt x="3680" y="459"/>
                      </a:lnTo>
                      <a:lnTo>
                        <a:pt x="3927" y="493"/>
                      </a:lnTo>
                      <a:lnTo>
                        <a:pt x="3955" y="589"/>
                      </a:lnTo>
                      <a:lnTo>
                        <a:pt x="4033" y="762"/>
                      </a:lnTo>
                      <a:lnTo>
                        <a:pt x="4060" y="794"/>
                      </a:lnTo>
                      <a:lnTo>
                        <a:pt x="4071" y="871"/>
                      </a:lnTo>
                      <a:lnTo>
                        <a:pt x="4051" y="918"/>
                      </a:lnTo>
                      <a:lnTo>
                        <a:pt x="4131" y="967"/>
                      </a:lnTo>
                      <a:lnTo>
                        <a:pt x="4244" y="872"/>
                      </a:lnTo>
                      <a:lnTo>
                        <a:pt x="4422" y="974"/>
                      </a:lnTo>
                      <a:lnTo>
                        <a:pt x="4551" y="962"/>
                      </a:lnTo>
                      <a:lnTo>
                        <a:pt x="4617" y="899"/>
                      </a:lnTo>
                      <a:lnTo>
                        <a:pt x="4718" y="995"/>
                      </a:lnTo>
                      <a:lnTo>
                        <a:pt x="4738" y="1057"/>
                      </a:lnTo>
                      <a:lnTo>
                        <a:pt x="4800" y="1113"/>
                      </a:lnTo>
                      <a:lnTo>
                        <a:pt x="4892" y="1066"/>
                      </a:lnTo>
                      <a:lnTo>
                        <a:pt x="4993" y="1128"/>
                      </a:lnTo>
                      <a:lnTo>
                        <a:pt x="5037" y="1198"/>
                      </a:lnTo>
                      <a:lnTo>
                        <a:pt x="5170" y="1186"/>
                      </a:lnTo>
                      <a:lnTo>
                        <a:pt x="5201" y="1239"/>
                      </a:lnTo>
                      <a:lnTo>
                        <a:pt x="5315" y="1341"/>
                      </a:lnTo>
                      <a:lnTo>
                        <a:pt x="5418" y="1307"/>
                      </a:lnTo>
                      <a:lnTo>
                        <a:pt x="5475" y="1332"/>
                      </a:lnTo>
                      <a:lnTo>
                        <a:pt x="5428" y="1386"/>
                      </a:lnTo>
                      <a:lnTo>
                        <a:pt x="5463" y="1456"/>
                      </a:lnTo>
                      <a:lnTo>
                        <a:pt x="5344" y="155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95" name="Group 349">
                <a:extLst>
                  <a:ext uri="{FF2B5EF4-FFF2-40B4-BE49-F238E27FC236}">
                    <a16:creationId xmlns:a16="http://schemas.microsoft.com/office/drawing/2014/main" id="{F29BE6C0-607C-0344-B31D-BC676DCE7D85}"/>
                  </a:ext>
                </a:extLst>
              </p:cNvPr>
              <p:cNvGrpSpPr/>
              <p:nvPr/>
            </p:nvGrpSpPr>
            <p:grpSpPr>
              <a:xfrm>
                <a:off x="8021062" y="3932999"/>
                <a:ext cx="523693" cy="345279"/>
                <a:chOff x="3536950" y="3076575"/>
                <a:chExt cx="669926" cy="525463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296" name="Freeform 117">
                  <a:extLst>
                    <a:ext uri="{FF2B5EF4-FFF2-40B4-BE49-F238E27FC236}">
                      <a16:creationId xmlns:a16="http://schemas.microsoft.com/office/drawing/2014/main" id="{F805D39A-3862-5940-8846-1C6368E1ED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375" y="3381375"/>
                  <a:ext cx="17463" cy="34925"/>
                </a:xfrm>
                <a:custGeom>
                  <a:avLst/>
                  <a:gdLst>
                    <a:gd name="T0" fmla="*/ 37 w 54"/>
                    <a:gd name="T1" fmla="*/ 109 h 109"/>
                    <a:gd name="T2" fmla="*/ 54 w 54"/>
                    <a:gd name="T3" fmla="*/ 63 h 109"/>
                    <a:gd name="T4" fmla="*/ 19 w 54"/>
                    <a:gd name="T5" fmla="*/ 0 h 109"/>
                    <a:gd name="T6" fmla="*/ 37 w 54"/>
                    <a:gd name="T7" fmla="*/ 59 h 109"/>
                    <a:gd name="T8" fmla="*/ 0 w 54"/>
                    <a:gd name="T9" fmla="*/ 86 h 109"/>
                    <a:gd name="T10" fmla="*/ 37 w 54"/>
                    <a:gd name="T11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109">
                      <a:moveTo>
                        <a:pt x="37" y="109"/>
                      </a:moveTo>
                      <a:lnTo>
                        <a:pt x="54" y="63"/>
                      </a:lnTo>
                      <a:lnTo>
                        <a:pt x="19" y="0"/>
                      </a:lnTo>
                      <a:lnTo>
                        <a:pt x="37" y="59"/>
                      </a:lnTo>
                      <a:lnTo>
                        <a:pt x="0" y="86"/>
                      </a:lnTo>
                      <a:lnTo>
                        <a:pt x="37" y="10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97" name="Freeform 118">
                  <a:extLst>
                    <a:ext uri="{FF2B5EF4-FFF2-40B4-BE49-F238E27FC236}">
                      <a16:creationId xmlns:a16="http://schemas.microsoft.com/office/drawing/2014/main" id="{DF9A97E4-A4B7-BC4A-9FBF-F47A2CC46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7588" y="3470275"/>
                  <a:ext cx="20638" cy="12700"/>
                </a:xfrm>
                <a:custGeom>
                  <a:avLst/>
                  <a:gdLst>
                    <a:gd name="T0" fmla="*/ 30 w 65"/>
                    <a:gd name="T1" fmla="*/ 0 h 43"/>
                    <a:gd name="T2" fmla="*/ 0 w 65"/>
                    <a:gd name="T3" fmla="*/ 6 h 43"/>
                    <a:gd name="T4" fmla="*/ 38 w 65"/>
                    <a:gd name="T5" fmla="*/ 40 h 43"/>
                    <a:gd name="T6" fmla="*/ 65 w 65"/>
                    <a:gd name="T7" fmla="*/ 43 h 43"/>
                    <a:gd name="T8" fmla="*/ 30 w 65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3">
                      <a:moveTo>
                        <a:pt x="30" y="0"/>
                      </a:moveTo>
                      <a:lnTo>
                        <a:pt x="0" y="6"/>
                      </a:lnTo>
                      <a:lnTo>
                        <a:pt x="38" y="40"/>
                      </a:lnTo>
                      <a:lnTo>
                        <a:pt x="65" y="4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98" name="Freeform 119">
                  <a:extLst>
                    <a:ext uri="{FF2B5EF4-FFF2-40B4-BE49-F238E27FC236}">
                      <a16:creationId xmlns:a16="http://schemas.microsoft.com/office/drawing/2014/main" id="{2CA38760-72B2-2C46-B8A0-14C961ADDD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6950" y="3205163"/>
                  <a:ext cx="269875" cy="382588"/>
                </a:xfrm>
                <a:custGeom>
                  <a:avLst/>
                  <a:gdLst>
                    <a:gd name="T0" fmla="*/ 487 w 846"/>
                    <a:gd name="T1" fmla="*/ 850 h 1205"/>
                    <a:gd name="T2" fmla="*/ 427 w 846"/>
                    <a:gd name="T3" fmla="*/ 818 h 1205"/>
                    <a:gd name="T4" fmla="*/ 506 w 846"/>
                    <a:gd name="T5" fmla="*/ 737 h 1205"/>
                    <a:gd name="T6" fmla="*/ 476 w 846"/>
                    <a:gd name="T7" fmla="*/ 701 h 1205"/>
                    <a:gd name="T8" fmla="*/ 526 w 846"/>
                    <a:gd name="T9" fmla="*/ 697 h 1205"/>
                    <a:gd name="T10" fmla="*/ 595 w 846"/>
                    <a:gd name="T11" fmla="*/ 656 h 1205"/>
                    <a:gd name="T12" fmla="*/ 522 w 846"/>
                    <a:gd name="T13" fmla="*/ 614 h 1205"/>
                    <a:gd name="T14" fmla="*/ 559 w 846"/>
                    <a:gd name="T15" fmla="*/ 577 h 1205"/>
                    <a:gd name="T16" fmla="*/ 652 w 846"/>
                    <a:gd name="T17" fmla="*/ 586 h 1205"/>
                    <a:gd name="T18" fmla="*/ 621 w 846"/>
                    <a:gd name="T19" fmla="*/ 520 h 1205"/>
                    <a:gd name="T20" fmla="*/ 657 w 846"/>
                    <a:gd name="T21" fmla="*/ 434 h 1205"/>
                    <a:gd name="T22" fmla="*/ 681 w 846"/>
                    <a:gd name="T23" fmla="*/ 487 h 1205"/>
                    <a:gd name="T24" fmla="*/ 764 w 846"/>
                    <a:gd name="T25" fmla="*/ 432 h 1205"/>
                    <a:gd name="T26" fmla="*/ 782 w 846"/>
                    <a:gd name="T27" fmla="*/ 483 h 1205"/>
                    <a:gd name="T28" fmla="*/ 834 w 846"/>
                    <a:gd name="T29" fmla="*/ 419 h 1205"/>
                    <a:gd name="T30" fmla="*/ 803 w 846"/>
                    <a:gd name="T31" fmla="*/ 263 h 1205"/>
                    <a:gd name="T32" fmla="*/ 712 w 846"/>
                    <a:gd name="T33" fmla="*/ 284 h 1205"/>
                    <a:gd name="T34" fmla="*/ 630 w 846"/>
                    <a:gd name="T35" fmla="*/ 308 h 1205"/>
                    <a:gd name="T36" fmla="*/ 597 w 846"/>
                    <a:gd name="T37" fmla="*/ 321 h 1205"/>
                    <a:gd name="T38" fmla="*/ 604 w 846"/>
                    <a:gd name="T39" fmla="*/ 294 h 1205"/>
                    <a:gd name="T40" fmla="*/ 609 w 846"/>
                    <a:gd name="T41" fmla="*/ 284 h 1205"/>
                    <a:gd name="T42" fmla="*/ 627 w 846"/>
                    <a:gd name="T43" fmla="*/ 268 h 1205"/>
                    <a:gd name="T44" fmla="*/ 666 w 846"/>
                    <a:gd name="T45" fmla="*/ 224 h 1205"/>
                    <a:gd name="T46" fmla="*/ 602 w 846"/>
                    <a:gd name="T47" fmla="*/ 245 h 1205"/>
                    <a:gd name="T48" fmla="*/ 626 w 846"/>
                    <a:gd name="T49" fmla="*/ 199 h 1205"/>
                    <a:gd name="T50" fmla="*/ 655 w 846"/>
                    <a:gd name="T51" fmla="*/ 148 h 1205"/>
                    <a:gd name="T52" fmla="*/ 637 w 846"/>
                    <a:gd name="T53" fmla="*/ 59 h 1205"/>
                    <a:gd name="T54" fmla="*/ 567 w 846"/>
                    <a:gd name="T55" fmla="*/ 0 h 1205"/>
                    <a:gd name="T56" fmla="*/ 461 w 846"/>
                    <a:gd name="T57" fmla="*/ 47 h 1205"/>
                    <a:gd name="T58" fmla="*/ 350 w 846"/>
                    <a:gd name="T59" fmla="*/ 45 h 1205"/>
                    <a:gd name="T60" fmla="*/ 348 w 846"/>
                    <a:gd name="T61" fmla="*/ 144 h 1205"/>
                    <a:gd name="T62" fmla="*/ 351 w 846"/>
                    <a:gd name="T63" fmla="*/ 177 h 1205"/>
                    <a:gd name="T64" fmla="*/ 363 w 846"/>
                    <a:gd name="T65" fmla="*/ 264 h 1205"/>
                    <a:gd name="T66" fmla="*/ 305 w 846"/>
                    <a:gd name="T67" fmla="*/ 178 h 1205"/>
                    <a:gd name="T68" fmla="*/ 241 w 846"/>
                    <a:gd name="T69" fmla="*/ 165 h 1205"/>
                    <a:gd name="T70" fmla="*/ 202 w 846"/>
                    <a:gd name="T71" fmla="*/ 255 h 1205"/>
                    <a:gd name="T72" fmla="*/ 195 w 846"/>
                    <a:gd name="T73" fmla="*/ 275 h 1205"/>
                    <a:gd name="T74" fmla="*/ 165 w 846"/>
                    <a:gd name="T75" fmla="*/ 272 h 1205"/>
                    <a:gd name="T76" fmla="*/ 90 w 846"/>
                    <a:gd name="T77" fmla="*/ 263 h 1205"/>
                    <a:gd name="T78" fmla="*/ 55 w 846"/>
                    <a:gd name="T79" fmla="*/ 196 h 1205"/>
                    <a:gd name="T80" fmla="*/ 9 w 846"/>
                    <a:gd name="T81" fmla="*/ 254 h 1205"/>
                    <a:gd name="T82" fmla="*/ 37 w 846"/>
                    <a:gd name="T83" fmla="*/ 360 h 1205"/>
                    <a:gd name="T84" fmla="*/ 17 w 846"/>
                    <a:gd name="T85" fmla="*/ 373 h 1205"/>
                    <a:gd name="T86" fmla="*/ 52 w 846"/>
                    <a:gd name="T87" fmla="*/ 513 h 1205"/>
                    <a:gd name="T88" fmla="*/ 73 w 846"/>
                    <a:gd name="T89" fmla="*/ 622 h 1205"/>
                    <a:gd name="T90" fmla="*/ 19 w 846"/>
                    <a:gd name="T91" fmla="*/ 642 h 1205"/>
                    <a:gd name="T92" fmla="*/ 15 w 846"/>
                    <a:gd name="T93" fmla="*/ 572 h 1205"/>
                    <a:gd name="T94" fmla="*/ 0 w 846"/>
                    <a:gd name="T95" fmla="*/ 758 h 1205"/>
                    <a:gd name="T96" fmla="*/ 74 w 846"/>
                    <a:gd name="T97" fmla="*/ 798 h 1205"/>
                    <a:gd name="T98" fmla="*/ 97 w 846"/>
                    <a:gd name="T99" fmla="*/ 751 h 1205"/>
                    <a:gd name="T100" fmla="*/ 117 w 846"/>
                    <a:gd name="T101" fmla="*/ 840 h 1205"/>
                    <a:gd name="T102" fmla="*/ 181 w 846"/>
                    <a:gd name="T103" fmla="*/ 869 h 1205"/>
                    <a:gd name="T104" fmla="*/ 199 w 846"/>
                    <a:gd name="T105" fmla="*/ 1008 h 1205"/>
                    <a:gd name="T106" fmla="*/ 217 w 846"/>
                    <a:gd name="T107" fmla="*/ 1121 h 1205"/>
                    <a:gd name="T108" fmla="*/ 325 w 846"/>
                    <a:gd name="T109" fmla="*/ 1205 h 1205"/>
                    <a:gd name="T110" fmla="*/ 397 w 846"/>
                    <a:gd name="T111" fmla="*/ 1167 h 1205"/>
                    <a:gd name="T112" fmla="*/ 461 w 846"/>
                    <a:gd name="T113" fmla="*/ 1152 h 1205"/>
                    <a:gd name="T114" fmla="*/ 476 w 846"/>
                    <a:gd name="T115" fmla="*/ 1070 h 1205"/>
                    <a:gd name="T116" fmla="*/ 403 w 846"/>
                    <a:gd name="T117" fmla="*/ 1016 h 1205"/>
                    <a:gd name="T118" fmla="*/ 452 w 846"/>
                    <a:gd name="T119" fmla="*/ 884 h 1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846" h="1205">
                      <a:moveTo>
                        <a:pt x="452" y="884"/>
                      </a:moveTo>
                      <a:lnTo>
                        <a:pt x="487" y="850"/>
                      </a:lnTo>
                      <a:lnTo>
                        <a:pt x="477" y="817"/>
                      </a:lnTo>
                      <a:lnTo>
                        <a:pt x="427" y="818"/>
                      </a:lnTo>
                      <a:lnTo>
                        <a:pt x="467" y="777"/>
                      </a:lnTo>
                      <a:lnTo>
                        <a:pt x="506" y="737"/>
                      </a:lnTo>
                      <a:lnTo>
                        <a:pt x="443" y="711"/>
                      </a:lnTo>
                      <a:lnTo>
                        <a:pt x="476" y="701"/>
                      </a:lnTo>
                      <a:lnTo>
                        <a:pt x="490" y="654"/>
                      </a:lnTo>
                      <a:lnTo>
                        <a:pt x="526" y="697"/>
                      </a:lnTo>
                      <a:lnTo>
                        <a:pt x="583" y="687"/>
                      </a:lnTo>
                      <a:lnTo>
                        <a:pt x="595" y="656"/>
                      </a:lnTo>
                      <a:lnTo>
                        <a:pt x="565" y="637"/>
                      </a:lnTo>
                      <a:lnTo>
                        <a:pt x="522" y="614"/>
                      </a:lnTo>
                      <a:lnTo>
                        <a:pt x="555" y="597"/>
                      </a:lnTo>
                      <a:lnTo>
                        <a:pt x="559" y="577"/>
                      </a:lnTo>
                      <a:lnTo>
                        <a:pt x="626" y="626"/>
                      </a:lnTo>
                      <a:lnTo>
                        <a:pt x="652" y="586"/>
                      </a:lnTo>
                      <a:lnTo>
                        <a:pt x="655" y="549"/>
                      </a:lnTo>
                      <a:lnTo>
                        <a:pt x="621" y="520"/>
                      </a:lnTo>
                      <a:lnTo>
                        <a:pt x="638" y="470"/>
                      </a:lnTo>
                      <a:lnTo>
                        <a:pt x="657" y="434"/>
                      </a:lnTo>
                      <a:lnTo>
                        <a:pt x="690" y="410"/>
                      </a:lnTo>
                      <a:lnTo>
                        <a:pt x="681" y="487"/>
                      </a:lnTo>
                      <a:lnTo>
                        <a:pt x="727" y="436"/>
                      </a:lnTo>
                      <a:lnTo>
                        <a:pt x="764" y="432"/>
                      </a:lnTo>
                      <a:lnTo>
                        <a:pt x="768" y="479"/>
                      </a:lnTo>
                      <a:lnTo>
                        <a:pt x="782" y="483"/>
                      </a:lnTo>
                      <a:lnTo>
                        <a:pt x="787" y="453"/>
                      </a:lnTo>
                      <a:lnTo>
                        <a:pt x="834" y="419"/>
                      </a:lnTo>
                      <a:lnTo>
                        <a:pt x="846" y="319"/>
                      </a:lnTo>
                      <a:lnTo>
                        <a:pt x="803" y="263"/>
                      </a:lnTo>
                      <a:lnTo>
                        <a:pt x="753" y="273"/>
                      </a:lnTo>
                      <a:lnTo>
                        <a:pt x="712" y="284"/>
                      </a:lnTo>
                      <a:lnTo>
                        <a:pt x="662" y="271"/>
                      </a:lnTo>
                      <a:lnTo>
                        <a:pt x="630" y="308"/>
                      </a:lnTo>
                      <a:lnTo>
                        <a:pt x="597" y="321"/>
                      </a:lnTo>
                      <a:lnTo>
                        <a:pt x="597" y="321"/>
                      </a:lnTo>
                      <a:lnTo>
                        <a:pt x="600" y="307"/>
                      </a:lnTo>
                      <a:lnTo>
                        <a:pt x="604" y="294"/>
                      </a:lnTo>
                      <a:lnTo>
                        <a:pt x="609" y="284"/>
                      </a:lnTo>
                      <a:lnTo>
                        <a:pt x="609" y="284"/>
                      </a:lnTo>
                      <a:lnTo>
                        <a:pt x="617" y="276"/>
                      </a:lnTo>
                      <a:lnTo>
                        <a:pt x="627" y="268"/>
                      </a:lnTo>
                      <a:lnTo>
                        <a:pt x="639" y="258"/>
                      </a:lnTo>
                      <a:lnTo>
                        <a:pt x="666" y="224"/>
                      </a:lnTo>
                      <a:lnTo>
                        <a:pt x="659" y="205"/>
                      </a:lnTo>
                      <a:lnTo>
                        <a:pt x="602" y="245"/>
                      </a:lnTo>
                      <a:lnTo>
                        <a:pt x="602" y="209"/>
                      </a:lnTo>
                      <a:lnTo>
                        <a:pt x="626" y="199"/>
                      </a:lnTo>
                      <a:lnTo>
                        <a:pt x="658" y="188"/>
                      </a:lnTo>
                      <a:lnTo>
                        <a:pt x="655" y="148"/>
                      </a:lnTo>
                      <a:lnTo>
                        <a:pt x="638" y="135"/>
                      </a:lnTo>
                      <a:lnTo>
                        <a:pt x="637" y="59"/>
                      </a:lnTo>
                      <a:lnTo>
                        <a:pt x="630" y="32"/>
                      </a:lnTo>
                      <a:lnTo>
                        <a:pt x="567" y="0"/>
                      </a:lnTo>
                      <a:lnTo>
                        <a:pt x="496" y="14"/>
                      </a:lnTo>
                      <a:lnTo>
                        <a:pt x="461" y="47"/>
                      </a:lnTo>
                      <a:lnTo>
                        <a:pt x="400" y="31"/>
                      </a:lnTo>
                      <a:lnTo>
                        <a:pt x="350" y="45"/>
                      </a:lnTo>
                      <a:lnTo>
                        <a:pt x="335" y="105"/>
                      </a:lnTo>
                      <a:lnTo>
                        <a:pt x="348" y="144"/>
                      </a:lnTo>
                      <a:lnTo>
                        <a:pt x="331" y="177"/>
                      </a:lnTo>
                      <a:lnTo>
                        <a:pt x="351" y="177"/>
                      </a:lnTo>
                      <a:lnTo>
                        <a:pt x="378" y="201"/>
                      </a:lnTo>
                      <a:lnTo>
                        <a:pt x="363" y="264"/>
                      </a:lnTo>
                      <a:lnTo>
                        <a:pt x="306" y="231"/>
                      </a:lnTo>
                      <a:lnTo>
                        <a:pt x="305" y="178"/>
                      </a:lnTo>
                      <a:lnTo>
                        <a:pt x="285" y="145"/>
                      </a:lnTo>
                      <a:lnTo>
                        <a:pt x="241" y="165"/>
                      </a:lnTo>
                      <a:lnTo>
                        <a:pt x="199" y="209"/>
                      </a:lnTo>
                      <a:lnTo>
                        <a:pt x="202" y="255"/>
                      </a:lnTo>
                      <a:lnTo>
                        <a:pt x="219" y="265"/>
                      </a:lnTo>
                      <a:lnTo>
                        <a:pt x="195" y="275"/>
                      </a:lnTo>
                      <a:lnTo>
                        <a:pt x="193" y="329"/>
                      </a:lnTo>
                      <a:lnTo>
                        <a:pt x="165" y="272"/>
                      </a:lnTo>
                      <a:lnTo>
                        <a:pt x="120" y="260"/>
                      </a:lnTo>
                      <a:lnTo>
                        <a:pt x="90" y="263"/>
                      </a:lnTo>
                      <a:lnTo>
                        <a:pt x="55" y="223"/>
                      </a:lnTo>
                      <a:lnTo>
                        <a:pt x="55" y="196"/>
                      </a:lnTo>
                      <a:lnTo>
                        <a:pt x="38" y="181"/>
                      </a:lnTo>
                      <a:lnTo>
                        <a:pt x="9" y="254"/>
                      </a:lnTo>
                      <a:lnTo>
                        <a:pt x="23" y="343"/>
                      </a:lnTo>
                      <a:lnTo>
                        <a:pt x="37" y="360"/>
                      </a:lnTo>
                      <a:lnTo>
                        <a:pt x="34" y="409"/>
                      </a:lnTo>
                      <a:lnTo>
                        <a:pt x="17" y="373"/>
                      </a:lnTo>
                      <a:lnTo>
                        <a:pt x="22" y="523"/>
                      </a:lnTo>
                      <a:lnTo>
                        <a:pt x="52" y="513"/>
                      </a:lnTo>
                      <a:lnTo>
                        <a:pt x="68" y="565"/>
                      </a:lnTo>
                      <a:lnTo>
                        <a:pt x="73" y="622"/>
                      </a:lnTo>
                      <a:lnTo>
                        <a:pt x="53" y="659"/>
                      </a:lnTo>
                      <a:lnTo>
                        <a:pt x="19" y="642"/>
                      </a:lnTo>
                      <a:lnTo>
                        <a:pt x="25" y="572"/>
                      </a:lnTo>
                      <a:lnTo>
                        <a:pt x="15" y="572"/>
                      </a:lnTo>
                      <a:lnTo>
                        <a:pt x="11" y="719"/>
                      </a:lnTo>
                      <a:lnTo>
                        <a:pt x="0" y="758"/>
                      </a:lnTo>
                      <a:lnTo>
                        <a:pt x="44" y="805"/>
                      </a:lnTo>
                      <a:lnTo>
                        <a:pt x="74" y="798"/>
                      </a:lnTo>
                      <a:lnTo>
                        <a:pt x="61" y="761"/>
                      </a:lnTo>
                      <a:lnTo>
                        <a:pt x="97" y="751"/>
                      </a:lnTo>
                      <a:lnTo>
                        <a:pt x="97" y="807"/>
                      </a:lnTo>
                      <a:lnTo>
                        <a:pt x="117" y="840"/>
                      </a:lnTo>
                      <a:lnTo>
                        <a:pt x="158" y="834"/>
                      </a:lnTo>
                      <a:lnTo>
                        <a:pt x="181" y="869"/>
                      </a:lnTo>
                      <a:lnTo>
                        <a:pt x="189" y="943"/>
                      </a:lnTo>
                      <a:lnTo>
                        <a:pt x="199" y="1008"/>
                      </a:lnTo>
                      <a:lnTo>
                        <a:pt x="193" y="1045"/>
                      </a:lnTo>
                      <a:lnTo>
                        <a:pt x="217" y="1121"/>
                      </a:lnTo>
                      <a:lnTo>
                        <a:pt x="214" y="1151"/>
                      </a:lnTo>
                      <a:lnTo>
                        <a:pt x="325" y="1205"/>
                      </a:lnTo>
                      <a:lnTo>
                        <a:pt x="421" y="1176"/>
                      </a:lnTo>
                      <a:lnTo>
                        <a:pt x="397" y="1167"/>
                      </a:lnTo>
                      <a:lnTo>
                        <a:pt x="417" y="1133"/>
                      </a:lnTo>
                      <a:lnTo>
                        <a:pt x="461" y="1152"/>
                      </a:lnTo>
                      <a:lnTo>
                        <a:pt x="484" y="1122"/>
                      </a:lnTo>
                      <a:lnTo>
                        <a:pt x="476" y="1070"/>
                      </a:lnTo>
                      <a:lnTo>
                        <a:pt x="406" y="1070"/>
                      </a:lnTo>
                      <a:lnTo>
                        <a:pt x="403" y="1016"/>
                      </a:lnTo>
                      <a:lnTo>
                        <a:pt x="446" y="976"/>
                      </a:lnTo>
                      <a:lnTo>
                        <a:pt x="452" y="88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20">
                  <a:extLst>
                    <a:ext uri="{FF2B5EF4-FFF2-40B4-BE49-F238E27FC236}">
                      <a16:creationId xmlns:a16="http://schemas.microsoft.com/office/drawing/2014/main" id="{5DC196BA-63D8-7D4A-A19C-B8E8DFEEE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1900" y="3452813"/>
                  <a:ext cx="12700" cy="31750"/>
                </a:xfrm>
                <a:custGeom>
                  <a:avLst/>
                  <a:gdLst>
                    <a:gd name="T0" fmla="*/ 39 w 39"/>
                    <a:gd name="T1" fmla="*/ 57 h 99"/>
                    <a:gd name="T2" fmla="*/ 19 w 39"/>
                    <a:gd name="T3" fmla="*/ 0 h 99"/>
                    <a:gd name="T4" fmla="*/ 2 w 39"/>
                    <a:gd name="T5" fmla="*/ 4 h 99"/>
                    <a:gd name="T6" fmla="*/ 0 w 39"/>
                    <a:gd name="T7" fmla="*/ 57 h 99"/>
                    <a:gd name="T8" fmla="*/ 17 w 39"/>
                    <a:gd name="T9" fmla="*/ 99 h 99"/>
                    <a:gd name="T10" fmla="*/ 39 w 39"/>
                    <a:gd name="T11" fmla="*/ 57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99">
                      <a:moveTo>
                        <a:pt x="39" y="57"/>
                      </a:moveTo>
                      <a:lnTo>
                        <a:pt x="19" y="0"/>
                      </a:lnTo>
                      <a:lnTo>
                        <a:pt x="2" y="4"/>
                      </a:lnTo>
                      <a:lnTo>
                        <a:pt x="0" y="57"/>
                      </a:lnTo>
                      <a:lnTo>
                        <a:pt x="17" y="99"/>
                      </a:lnTo>
                      <a:lnTo>
                        <a:pt x="39" y="5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00" name="Freeform 121">
                  <a:extLst>
                    <a:ext uri="{FF2B5EF4-FFF2-40B4-BE49-F238E27FC236}">
                      <a16:creationId xmlns:a16="http://schemas.microsoft.com/office/drawing/2014/main" id="{9E0D267A-7892-C947-8C5E-A22C1A433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0000" y="3352800"/>
                  <a:ext cx="152400" cy="192088"/>
                </a:xfrm>
                <a:custGeom>
                  <a:avLst/>
                  <a:gdLst>
                    <a:gd name="T0" fmla="*/ 170 w 484"/>
                    <a:gd name="T1" fmla="*/ 138 h 605"/>
                    <a:gd name="T2" fmla="*/ 143 w 484"/>
                    <a:gd name="T3" fmla="*/ 181 h 605"/>
                    <a:gd name="T4" fmla="*/ 114 w 484"/>
                    <a:gd name="T5" fmla="*/ 215 h 605"/>
                    <a:gd name="T6" fmla="*/ 17 w 484"/>
                    <a:gd name="T7" fmla="*/ 193 h 605"/>
                    <a:gd name="T8" fmla="*/ 0 w 484"/>
                    <a:gd name="T9" fmla="*/ 216 h 605"/>
                    <a:gd name="T10" fmla="*/ 70 w 484"/>
                    <a:gd name="T11" fmla="*/ 288 h 605"/>
                    <a:gd name="T12" fmla="*/ 48 w 484"/>
                    <a:gd name="T13" fmla="*/ 328 h 605"/>
                    <a:gd name="T14" fmla="*/ 82 w 484"/>
                    <a:gd name="T15" fmla="*/ 377 h 605"/>
                    <a:gd name="T16" fmla="*/ 62 w 484"/>
                    <a:gd name="T17" fmla="*/ 404 h 605"/>
                    <a:gd name="T18" fmla="*/ 76 w 484"/>
                    <a:gd name="T19" fmla="*/ 451 h 605"/>
                    <a:gd name="T20" fmla="*/ 103 w 484"/>
                    <a:gd name="T21" fmla="*/ 487 h 605"/>
                    <a:gd name="T22" fmla="*/ 140 w 484"/>
                    <a:gd name="T23" fmla="*/ 477 h 605"/>
                    <a:gd name="T24" fmla="*/ 140 w 484"/>
                    <a:gd name="T25" fmla="*/ 477 h 605"/>
                    <a:gd name="T26" fmla="*/ 158 w 484"/>
                    <a:gd name="T27" fmla="*/ 487 h 605"/>
                    <a:gd name="T28" fmla="*/ 174 w 484"/>
                    <a:gd name="T29" fmla="*/ 494 h 605"/>
                    <a:gd name="T30" fmla="*/ 186 w 484"/>
                    <a:gd name="T31" fmla="*/ 500 h 605"/>
                    <a:gd name="T32" fmla="*/ 186 w 484"/>
                    <a:gd name="T33" fmla="*/ 500 h 605"/>
                    <a:gd name="T34" fmla="*/ 189 w 484"/>
                    <a:gd name="T35" fmla="*/ 500 h 605"/>
                    <a:gd name="T36" fmla="*/ 191 w 484"/>
                    <a:gd name="T37" fmla="*/ 499 h 605"/>
                    <a:gd name="T38" fmla="*/ 196 w 484"/>
                    <a:gd name="T39" fmla="*/ 497 h 605"/>
                    <a:gd name="T40" fmla="*/ 203 w 484"/>
                    <a:gd name="T41" fmla="*/ 492 h 605"/>
                    <a:gd name="T42" fmla="*/ 210 w 484"/>
                    <a:gd name="T43" fmla="*/ 488 h 605"/>
                    <a:gd name="T44" fmla="*/ 221 w 484"/>
                    <a:gd name="T45" fmla="*/ 478 h 605"/>
                    <a:gd name="T46" fmla="*/ 225 w 484"/>
                    <a:gd name="T47" fmla="*/ 472 h 605"/>
                    <a:gd name="T48" fmla="*/ 267 w 484"/>
                    <a:gd name="T49" fmla="*/ 522 h 605"/>
                    <a:gd name="T50" fmla="*/ 220 w 484"/>
                    <a:gd name="T51" fmla="*/ 532 h 605"/>
                    <a:gd name="T52" fmla="*/ 240 w 484"/>
                    <a:gd name="T53" fmla="*/ 569 h 605"/>
                    <a:gd name="T54" fmla="*/ 277 w 484"/>
                    <a:gd name="T55" fmla="*/ 575 h 605"/>
                    <a:gd name="T56" fmla="*/ 310 w 484"/>
                    <a:gd name="T57" fmla="*/ 605 h 605"/>
                    <a:gd name="T58" fmla="*/ 360 w 484"/>
                    <a:gd name="T59" fmla="*/ 598 h 605"/>
                    <a:gd name="T60" fmla="*/ 313 w 484"/>
                    <a:gd name="T61" fmla="*/ 535 h 605"/>
                    <a:gd name="T62" fmla="*/ 319 w 484"/>
                    <a:gd name="T63" fmla="*/ 501 h 605"/>
                    <a:gd name="T64" fmla="*/ 343 w 484"/>
                    <a:gd name="T65" fmla="*/ 525 h 605"/>
                    <a:gd name="T66" fmla="*/ 342 w 484"/>
                    <a:gd name="T67" fmla="*/ 494 h 605"/>
                    <a:gd name="T68" fmla="*/ 396 w 484"/>
                    <a:gd name="T69" fmla="*/ 501 h 605"/>
                    <a:gd name="T70" fmla="*/ 445 w 484"/>
                    <a:gd name="T71" fmla="*/ 428 h 605"/>
                    <a:gd name="T72" fmla="*/ 381 w 484"/>
                    <a:gd name="T73" fmla="*/ 359 h 605"/>
                    <a:gd name="T74" fmla="*/ 378 w 484"/>
                    <a:gd name="T75" fmla="*/ 302 h 605"/>
                    <a:gd name="T76" fmla="*/ 484 w 484"/>
                    <a:gd name="T77" fmla="*/ 205 h 605"/>
                    <a:gd name="T78" fmla="*/ 483 w 484"/>
                    <a:gd name="T79" fmla="*/ 155 h 605"/>
                    <a:gd name="T80" fmla="*/ 463 w 484"/>
                    <a:gd name="T81" fmla="*/ 102 h 605"/>
                    <a:gd name="T82" fmla="*/ 451 w 484"/>
                    <a:gd name="T83" fmla="*/ 25 h 605"/>
                    <a:gd name="T84" fmla="*/ 401 w 484"/>
                    <a:gd name="T85" fmla="*/ 0 h 605"/>
                    <a:gd name="T86" fmla="*/ 306 w 484"/>
                    <a:gd name="T87" fmla="*/ 97 h 605"/>
                    <a:gd name="T88" fmla="*/ 332 w 484"/>
                    <a:gd name="T89" fmla="*/ 137 h 605"/>
                    <a:gd name="T90" fmla="*/ 333 w 484"/>
                    <a:gd name="T91" fmla="*/ 176 h 605"/>
                    <a:gd name="T92" fmla="*/ 303 w 484"/>
                    <a:gd name="T93" fmla="*/ 147 h 605"/>
                    <a:gd name="T94" fmla="*/ 283 w 484"/>
                    <a:gd name="T95" fmla="*/ 160 h 605"/>
                    <a:gd name="T96" fmla="*/ 267 w 484"/>
                    <a:gd name="T97" fmla="*/ 230 h 605"/>
                    <a:gd name="T98" fmla="*/ 206 w 484"/>
                    <a:gd name="T99" fmla="*/ 190 h 605"/>
                    <a:gd name="T100" fmla="*/ 213 w 484"/>
                    <a:gd name="T101" fmla="*/ 160 h 605"/>
                    <a:gd name="T102" fmla="*/ 193 w 484"/>
                    <a:gd name="T103" fmla="*/ 141 h 605"/>
                    <a:gd name="T104" fmla="*/ 249 w 484"/>
                    <a:gd name="T105" fmla="*/ 84 h 605"/>
                    <a:gd name="T106" fmla="*/ 156 w 484"/>
                    <a:gd name="T107" fmla="*/ 108 h 605"/>
                    <a:gd name="T108" fmla="*/ 103 w 484"/>
                    <a:gd name="T109" fmla="*/ 79 h 605"/>
                    <a:gd name="T110" fmla="*/ 103 w 484"/>
                    <a:gd name="T111" fmla="*/ 102 h 605"/>
                    <a:gd name="T112" fmla="*/ 170 w 484"/>
                    <a:gd name="T113" fmla="*/ 138 h 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84" h="605">
                      <a:moveTo>
                        <a:pt x="170" y="138"/>
                      </a:moveTo>
                      <a:lnTo>
                        <a:pt x="143" y="181"/>
                      </a:lnTo>
                      <a:lnTo>
                        <a:pt x="114" y="215"/>
                      </a:lnTo>
                      <a:lnTo>
                        <a:pt x="17" y="193"/>
                      </a:lnTo>
                      <a:lnTo>
                        <a:pt x="0" y="216"/>
                      </a:lnTo>
                      <a:lnTo>
                        <a:pt x="70" y="288"/>
                      </a:lnTo>
                      <a:lnTo>
                        <a:pt x="48" y="328"/>
                      </a:lnTo>
                      <a:lnTo>
                        <a:pt x="82" y="377"/>
                      </a:lnTo>
                      <a:lnTo>
                        <a:pt x="62" y="404"/>
                      </a:lnTo>
                      <a:lnTo>
                        <a:pt x="76" y="451"/>
                      </a:lnTo>
                      <a:lnTo>
                        <a:pt x="103" y="487"/>
                      </a:lnTo>
                      <a:lnTo>
                        <a:pt x="140" y="477"/>
                      </a:lnTo>
                      <a:lnTo>
                        <a:pt x="140" y="477"/>
                      </a:lnTo>
                      <a:lnTo>
                        <a:pt x="158" y="487"/>
                      </a:lnTo>
                      <a:lnTo>
                        <a:pt x="174" y="494"/>
                      </a:lnTo>
                      <a:lnTo>
                        <a:pt x="186" y="500"/>
                      </a:lnTo>
                      <a:lnTo>
                        <a:pt x="186" y="500"/>
                      </a:lnTo>
                      <a:lnTo>
                        <a:pt x="189" y="500"/>
                      </a:lnTo>
                      <a:lnTo>
                        <a:pt x="191" y="499"/>
                      </a:lnTo>
                      <a:lnTo>
                        <a:pt x="196" y="497"/>
                      </a:lnTo>
                      <a:lnTo>
                        <a:pt x="203" y="492"/>
                      </a:lnTo>
                      <a:lnTo>
                        <a:pt x="210" y="488"/>
                      </a:lnTo>
                      <a:lnTo>
                        <a:pt x="221" y="478"/>
                      </a:lnTo>
                      <a:lnTo>
                        <a:pt x="225" y="472"/>
                      </a:lnTo>
                      <a:lnTo>
                        <a:pt x="267" y="522"/>
                      </a:lnTo>
                      <a:lnTo>
                        <a:pt x="220" y="532"/>
                      </a:lnTo>
                      <a:lnTo>
                        <a:pt x="240" y="569"/>
                      </a:lnTo>
                      <a:lnTo>
                        <a:pt x="277" y="575"/>
                      </a:lnTo>
                      <a:lnTo>
                        <a:pt x="310" y="605"/>
                      </a:lnTo>
                      <a:lnTo>
                        <a:pt x="360" y="598"/>
                      </a:lnTo>
                      <a:lnTo>
                        <a:pt x="313" y="535"/>
                      </a:lnTo>
                      <a:lnTo>
                        <a:pt x="319" y="501"/>
                      </a:lnTo>
                      <a:lnTo>
                        <a:pt x="343" y="525"/>
                      </a:lnTo>
                      <a:lnTo>
                        <a:pt x="342" y="494"/>
                      </a:lnTo>
                      <a:lnTo>
                        <a:pt x="396" y="501"/>
                      </a:lnTo>
                      <a:lnTo>
                        <a:pt x="445" y="428"/>
                      </a:lnTo>
                      <a:lnTo>
                        <a:pt x="381" y="359"/>
                      </a:lnTo>
                      <a:lnTo>
                        <a:pt x="378" y="302"/>
                      </a:lnTo>
                      <a:lnTo>
                        <a:pt x="484" y="205"/>
                      </a:lnTo>
                      <a:lnTo>
                        <a:pt x="483" y="155"/>
                      </a:lnTo>
                      <a:lnTo>
                        <a:pt x="463" y="102"/>
                      </a:lnTo>
                      <a:lnTo>
                        <a:pt x="451" y="25"/>
                      </a:lnTo>
                      <a:lnTo>
                        <a:pt x="401" y="0"/>
                      </a:lnTo>
                      <a:lnTo>
                        <a:pt x="306" y="97"/>
                      </a:lnTo>
                      <a:lnTo>
                        <a:pt x="332" y="137"/>
                      </a:lnTo>
                      <a:lnTo>
                        <a:pt x="333" y="176"/>
                      </a:lnTo>
                      <a:lnTo>
                        <a:pt x="303" y="147"/>
                      </a:lnTo>
                      <a:lnTo>
                        <a:pt x="283" y="160"/>
                      </a:lnTo>
                      <a:lnTo>
                        <a:pt x="267" y="230"/>
                      </a:lnTo>
                      <a:lnTo>
                        <a:pt x="206" y="190"/>
                      </a:lnTo>
                      <a:lnTo>
                        <a:pt x="213" y="160"/>
                      </a:lnTo>
                      <a:lnTo>
                        <a:pt x="193" y="141"/>
                      </a:lnTo>
                      <a:lnTo>
                        <a:pt x="249" y="84"/>
                      </a:lnTo>
                      <a:lnTo>
                        <a:pt x="156" y="108"/>
                      </a:lnTo>
                      <a:lnTo>
                        <a:pt x="103" y="79"/>
                      </a:lnTo>
                      <a:lnTo>
                        <a:pt x="103" y="102"/>
                      </a:lnTo>
                      <a:lnTo>
                        <a:pt x="170" y="13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22">
                  <a:extLst>
                    <a:ext uri="{FF2B5EF4-FFF2-40B4-BE49-F238E27FC236}">
                      <a16:creationId xmlns:a16="http://schemas.microsoft.com/office/drawing/2014/main" id="{22FA4FF5-38A2-CD48-8F10-EEDABBB0A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2988" y="3221038"/>
                  <a:ext cx="33338" cy="30163"/>
                </a:xfrm>
                <a:custGeom>
                  <a:avLst/>
                  <a:gdLst>
                    <a:gd name="T0" fmla="*/ 47 w 106"/>
                    <a:gd name="T1" fmla="*/ 34 h 97"/>
                    <a:gd name="T2" fmla="*/ 7 w 106"/>
                    <a:gd name="T3" fmla="*/ 25 h 97"/>
                    <a:gd name="T4" fmla="*/ 0 w 106"/>
                    <a:gd name="T5" fmla="*/ 50 h 97"/>
                    <a:gd name="T6" fmla="*/ 27 w 106"/>
                    <a:gd name="T7" fmla="*/ 97 h 97"/>
                    <a:gd name="T8" fmla="*/ 87 w 106"/>
                    <a:gd name="T9" fmla="*/ 67 h 97"/>
                    <a:gd name="T10" fmla="*/ 106 w 106"/>
                    <a:gd name="T11" fmla="*/ 7 h 97"/>
                    <a:gd name="T12" fmla="*/ 54 w 106"/>
                    <a:gd name="T13" fmla="*/ 0 h 97"/>
                    <a:gd name="T14" fmla="*/ 47 w 106"/>
                    <a:gd name="T15" fmla="*/ 34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6" h="97">
                      <a:moveTo>
                        <a:pt x="47" y="34"/>
                      </a:moveTo>
                      <a:lnTo>
                        <a:pt x="7" y="25"/>
                      </a:lnTo>
                      <a:lnTo>
                        <a:pt x="0" y="50"/>
                      </a:lnTo>
                      <a:lnTo>
                        <a:pt x="27" y="97"/>
                      </a:lnTo>
                      <a:lnTo>
                        <a:pt x="87" y="67"/>
                      </a:lnTo>
                      <a:lnTo>
                        <a:pt x="106" y="7"/>
                      </a:lnTo>
                      <a:lnTo>
                        <a:pt x="54" y="0"/>
                      </a:lnTo>
                      <a:lnTo>
                        <a:pt x="47" y="3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02" name="Freeform 123">
                  <a:extLst>
                    <a:ext uri="{FF2B5EF4-FFF2-40B4-BE49-F238E27FC236}">
                      <a16:creationId xmlns:a16="http://schemas.microsoft.com/office/drawing/2014/main" id="{8B0258C2-3607-E644-BBC9-1D3479B1A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8888" y="3146425"/>
                  <a:ext cx="26988" cy="20638"/>
                </a:xfrm>
                <a:custGeom>
                  <a:avLst/>
                  <a:gdLst>
                    <a:gd name="T0" fmla="*/ 50 w 87"/>
                    <a:gd name="T1" fmla="*/ 37 h 64"/>
                    <a:gd name="T2" fmla="*/ 87 w 87"/>
                    <a:gd name="T3" fmla="*/ 51 h 64"/>
                    <a:gd name="T4" fmla="*/ 70 w 87"/>
                    <a:gd name="T5" fmla="*/ 0 h 64"/>
                    <a:gd name="T6" fmla="*/ 23 w 87"/>
                    <a:gd name="T7" fmla="*/ 14 h 64"/>
                    <a:gd name="T8" fmla="*/ 0 w 87"/>
                    <a:gd name="T9" fmla="*/ 47 h 64"/>
                    <a:gd name="T10" fmla="*/ 16 w 87"/>
                    <a:gd name="T11" fmla="*/ 64 h 64"/>
                    <a:gd name="T12" fmla="*/ 50 w 87"/>
                    <a:gd name="T13" fmla="*/ 3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64">
                      <a:moveTo>
                        <a:pt x="50" y="37"/>
                      </a:moveTo>
                      <a:lnTo>
                        <a:pt x="87" y="51"/>
                      </a:lnTo>
                      <a:lnTo>
                        <a:pt x="70" y="0"/>
                      </a:lnTo>
                      <a:lnTo>
                        <a:pt x="23" y="14"/>
                      </a:lnTo>
                      <a:lnTo>
                        <a:pt x="0" y="47"/>
                      </a:lnTo>
                      <a:lnTo>
                        <a:pt x="16" y="64"/>
                      </a:lnTo>
                      <a:lnTo>
                        <a:pt x="50" y="3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03" name="Freeform 124">
                  <a:extLst>
                    <a:ext uri="{FF2B5EF4-FFF2-40B4-BE49-F238E27FC236}">
                      <a16:creationId xmlns:a16="http://schemas.microsoft.com/office/drawing/2014/main" id="{AFCAE9CD-7492-8A4D-A5A1-55F4A37F99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2825" y="3076575"/>
                  <a:ext cx="219075" cy="200025"/>
                </a:xfrm>
                <a:custGeom>
                  <a:avLst/>
                  <a:gdLst>
                    <a:gd name="T0" fmla="*/ 61 w 691"/>
                    <a:gd name="T1" fmla="*/ 599 h 628"/>
                    <a:gd name="T2" fmla="*/ 87 w 691"/>
                    <a:gd name="T3" fmla="*/ 583 h 628"/>
                    <a:gd name="T4" fmla="*/ 77 w 691"/>
                    <a:gd name="T5" fmla="*/ 619 h 628"/>
                    <a:gd name="T6" fmla="*/ 111 w 691"/>
                    <a:gd name="T7" fmla="*/ 628 h 628"/>
                    <a:gd name="T8" fmla="*/ 114 w 691"/>
                    <a:gd name="T9" fmla="*/ 583 h 628"/>
                    <a:gd name="T10" fmla="*/ 94 w 691"/>
                    <a:gd name="T11" fmla="*/ 563 h 628"/>
                    <a:gd name="T12" fmla="*/ 94 w 691"/>
                    <a:gd name="T13" fmla="*/ 549 h 628"/>
                    <a:gd name="T14" fmla="*/ 59 w 691"/>
                    <a:gd name="T15" fmla="*/ 524 h 628"/>
                    <a:gd name="T16" fmla="*/ 69 w 691"/>
                    <a:gd name="T17" fmla="*/ 470 h 628"/>
                    <a:gd name="T18" fmla="*/ 149 w 691"/>
                    <a:gd name="T19" fmla="*/ 442 h 628"/>
                    <a:gd name="T20" fmla="*/ 172 w 691"/>
                    <a:gd name="T21" fmla="*/ 402 h 628"/>
                    <a:gd name="T22" fmla="*/ 254 w 691"/>
                    <a:gd name="T23" fmla="*/ 355 h 628"/>
                    <a:gd name="T24" fmla="*/ 266 w 691"/>
                    <a:gd name="T25" fmla="*/ 399 h 628"/>
                    <a:gd name="T26" fmla="*/ 312 w 691"/>
                    <a:gd name="T27" fmla="*/ 421 h 628"/>
                    <a:gd name="T28" fmla="*/ 378 w 691"/>
                    <a:gd name="T29" fmla="*/ 374 h 628"/>
                    <a:gd name="T30" fmla="*/ 422 w 691"/>
                    <a:gd name="T31" fmla="*/ 386 h 628"/>
                    <a:gd name="T32" fmla="*/ 448 w 691"/>
                    <a:gd name="T33" fmla="*/ 360 h 628"/>
                    <a:gd name="T34" fmla="*/ 498 w 691"/>
                    <a:gd name="T35" fmla="*/ 373 h 628"/>
                    <a:gd name="T36" fmla="*/ 552 w 691"/>
                    <a:gd name="T37" fmla="*/ 379 h 628"/>
                    <a:gd name="T38" fmla="*/ 582 w 691"/>
                    <a:gd name="T39" fmla="*/ 409 h 628"/>
                    <a:gd name="T40" fmla="*/ 599 w 691"/>
                    <a:gd name="T41" fmla="*/ 419 h 628"/>
                    <a:gd name="T42" fmla="*/ 605 w 691"/>
                    <a:gd name="T43" fmla="*/ 389 h 628"/>
                    <a:gd name="T44" fmla="*/ 638 w 691"/>
                    <a:gd name="T45" fmla="*/ 325 h 628"/>
                    <a:gd name="T46" fmla="*/ 681 w 691"/>
                    <a:gd name="T47" fmla="*/ 262 h 628"/>
                    <a:gd name="T48" fmla="*/ 687 w 691"/>
                    <a:gd name="T49" fmla="*/ 205 h 628"/>
                    <a:gd name="T50" fmla="*/ 663 w 691"/>
                    <a:gd name="T51" fmla="*/ 149 h 628"/>
                    <a:gd name="T52" fmla="*/ 636 w 691"/>
                    <a:gd name="T53" fmla="*/ 109 h 628"/>
                    <a:gd name="T54" fmla="*/ 666 w 691"/>
                    <a:gd name="T55" fmla="*/ 33 h 628"/>
                    <a:gd name="T56" fmla="*/ 691 w 691"/>
                    <a:gd name="T57" fmla="*/ 3 h 628"/>
                    <a:gd name="T58" fmla="*/ 675 w 691"/>
                    <a:gd name="T59" fmla="*/ 0 h 628"/>
                    <a:gd name="T60" fmla="*/ 609 w 691"/>
                    <a:gd name="T61" fmla="*/ 70 h 628"/>
                    <a:gd name="T62" fmla="*/ 570 w 691"/>
                    <a:gd name="T63" fmla="*/ 103 h 628"/>
                    <a:gd name="T64" fmla="*/ 523 w 691"/>
                    <a:gd name="T65" fmla="*/ 103 h 628"/>
                    <a:gd name="T66" fmla="*/ 483 w 691"/>
                    <a:gd name="T67" fmla="*/ 128 h 628"/>
                    <a:gd name="T68" fmla="*/ 420 w 691"/>
                    <a:gd name="T69" fmla="*/ 198 h 628"/>
                    <a:gd name="T70" fmla="*/ 355 w 691"/>
                    <a:gd name="T71" fmla="*/ 298 h 628"/>
                    <a:gd name="T72" fmla="*/ 228 w 691"/>
                    <a:gd name="T73" fmla="*/ 313 h 628"/>
                    <a:gd name="T74" fmla="*/ 189 w 691"/>
                    <a:gd name="T75" fmla="*/ 340 h 628"/>
                    <a:gd name="T76" fmla="*/ 102 w 691"/>
                    <a:gd name="T77" fmla="*/ 356 h 628"/>
                    <a:gd name="T78" fmla="*/ 23 w 691"/>
                    <a:gd name="T79" fmla="*/ 423 h 628"/>
                    <a:gd name="T80" fmla="*/ 9 w 691"/>
                    <a:gd name="T81" fmla="*/ 513 h 628"/>
                    <a:gd name="T82" fmla="*/ 0 w 691"/>
                    <a:gd name="T83" fmla="*/ 544 h 628"/>
                    <a:gd name="T84" fmla="*/ 30 w 691"/>
                    <a:gd name="T85" fmla="*/ 557 h 628"/>
                    <a:gd name="T86" fmla="*/ 61 w 691"/>
                    <a:gd name="T87" fmla="*/ 599 h 6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91" h="628">
                      <a:moveTo>
                        <a:pt x="61" y="599"/>
                      </a:moveTo>
                      <a:lnTo>
                        <a:pt x="87" y="583"/>
                      </a:lnTo>
                      <a:lnTo>
                        <a:pt x="77" y="619"/>
                      </a:lnTo>
                      <a:lnTo>
                        <a:pt x="111" y="628"/>
                      </a:lnTo>
                      <a:lnTo>
                        <a:pt x="114" y="583"/>
                      </a:lnTo>
                      <a:lnTo>
                        <a:pt x="94" y="563"/>
                      </a:lnTo>
                      <a:lnTo>
                        <a:pt x="94" y="549"/>
                      </a:lnTo>
                      <a:lnTo>
                        <a:pt x="59" y="524"/>
                      </a:lnTo>
                      <a:lnTo>
                        <a:pt x="69" y="470"/>
                      </a:lnTo>
                      <a:lnTo>
                        <a:pt x="149" y="442"/>
                      </a:lnTo>
                      <a:lnTo>
                        <a:pt x="172" y="402"/>
                      </a:lnTo>
                      <a:lnTo>
                        <a:pt x="254" y="355"/>
                      </a:lnTo>
                      <a:lnTo>
                        <a:pt x="266" y="399"/>
                      </a:lnTo>
                      <a:lnTo>
                        <a:pt x="312" y="421"/>
                      </a:lnTo>
                      <a:lnTo>
                        <a:pt x="378" y="374"/>
                      </a:lnTo>
                      <a:lnTo>
                        <a:pt x="422" y="386"/>
                      </a:lnTo>
                      <a:lnTo>
                        <a:pt x="448" y="360"/>
                      </a:lnTo>
                      <a:lnTo>
                        <a:pt x="498" y="373"/>
                      </a:lnTo>
                      <a:lnTo>
                        <a:pt x="552" y="379"/>
                      </a:lnTo>
                      <a:lnTo>
                        <a:pt x="582" y="409"/>
                      </a:lnTo>
                      <a:lnTo>
                        <a:pt x="599" y="419"/>
                      </a:lnTo>
                      <a:lnTo>
                        <a:pt x="605" y="389"/>
                      </a:lnTo>
                      <a:lnTo>
                        <a:pt x="638" y="325"/>
                      </a:lnTo>
                      <a:lnTo>
                        <a:pt x="681" y="262"/>
                      </a:lnTo>
                      <a:lnTo>
                        <a:pt x="687" y="205"/>
                      </a:lnTo>
                      <a:lnTo>
                        <a:pt x="663" y="149"/>
                      </a:lnTo>
                      <a:lnTo>
                        <a:pt x="636" y="109"/>
                      </a:lnTo>
                      <a:lnTo>
                        <a:pt x="666" y="33"/>
                      </a:lnTo>
                      <a:lnTo>
                        <a:pt x="691" y="3"/>
                      </a:lnTo>
                      <a:lnTo>
                        <a:pt x="675" y="0"/>
                      </a:lnTo>
                      <a:lnTo>
                        <a:pt x="609" y="70"/>
                      </a:lnTo>
                      <a:lnTo>
                        <a:pt x="570" y="103"/>
                      </a:lnTo>
                      <a:lnTo>
                        <a:pt x="523" y="103"/>
                      </a:lnTo>
                      <a:lnTo>
                        <a:pt x="483" y="128"/>
                      </a:lnTo>
                      <a:lnTo>
                        <a:pt x="420" y="198"/>
                      </a:lnTo>
                      <a:lnTo>
                        <a:pt x="355" y="298"/>
                      </a:lnTo>
                      <a:lnTo>
                        <a:pt x="228" y="313"/>
                      </a:lnTo>
                      <a:lnTo>
                        <a:pt x="189" y="340"/>
                      </a:lnTo>
                      <a:lnTo>
                        <a:pt x="102" y="356"/>
                      </a:lnTo>
                      <a:lnTo>
                        <a:pt x="23" y="423"/>
                      </a:lnTo>
                      <a:lnTo>
                        <a:pt x="9" y="513"/>
                      </a:lnTo>
                      <a:lnTo>
                        <a:pt x="0" y="544"/>
                      </a:lnTo>
                      <a:lnTo>
                        <a:pt x="30" y="557"/>
                      </a:lnTo>
                      <a:lnTo>
                        <a:pt x="61" y="599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25">
                  <a:extLst>
                    <a:ext uri="{FF2B5EF4-FFF2-40B4-BE49-F238E27FC236}">
                      <a16:creationId xmlns:a16="http://schemas.microsoft.com/office/drawing/2014/main" id="{1C342C53-9A6F-F142-8C7F-B542E55B6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1125" y="3536950"/>
                  <a:ext cx="42863" cy="26988"/>
                </a:xfrm>
                <a:custGeom>
                  <a:avLst/>
                  <a:gdLst>
                    <a:gd name="T0" fmla="*/ 37 w 137"/>
                    <a:gd name="T1" fmla="*/ 0 h 87"/>
                    <a:gd name="T2" fmla="*/ 54 w 137"/>
                    <a:gd name="T3" fmla="*/ 34 h 87"/>
                    <a:gd name="T4" fmla="*/ 0 w 137"/>
                    <a:gd name="T5" fmla="*/ 57 h 87"/>
                    <a:gd name="T6" fmla="*/ 35 w 137"/>
                    <a:gd name="T7" fmla="*/ 87 h 87"/>
                    <a:gd name="T8" fmla="*/ 64 w 137"/>
                    <a:gd name="T9" fmla="*/ 57 h 87"/>
                    <a:gd name="T10" fmla="*/ 97 w 137"/>
                    <a:gd name="T11" fmla="*/ 44 h 87"/>
                    <a:gd name="T12" fmla="*/ 137 w 137"/>
                    <a:gd name="T13" fmla="*/ 49 h 87"/>
                    <a:gd name="T14" fmla="*/ 124 w 137"/>
                    <a:gd name="T15" fmla="*/ 27 h 87"/>
                    <a:gd name="T16" fmla="*/ 37 w 137"/>
                    <a:gd name="T17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7" h="87">
                      <a:moveTo>
                        <a:pt x="37" y="0"/>
                      </a:moveTo>
                      <a:lnTo>
                        <a:pt x="54" y="34"/>
                      </a:lnTo>
                      <a:lnTo>
                        <a:pt x="0" y="57"/>
                      </a:lnTo>
                      <a:lnTo>
                        <a:pt x="35" y="87"/>
                      </a:lnTo>
                      <a:lnTo>
                        <a:pt x="64" y="57"/>
                      </a:lnTo>
                      <a:lnTo>
                        <a:pt x="97" y="44"/>
                      </a:lnTo>
                      <a:lnTo>
                        <a:pt x="137" y="49"/>
                      </a:lnTo>
                      <a:lnTo>
                        <a:pt x="124" y="2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05" name="Freeform 126">
                  <a:extLst>
                    <a:ext uri="{FF2B5EF4-FFF2-40B4-BE49-F238E27FC236}">
                      <a16:creationId xmlns:a16="http://schemas.microsoft.com/office/drawing/2014/main" id="{E8161211-262F-2247-8841-349152CA1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8263" y="3548063"/>
                  <a:ext cx="41275" cy="53975"/>
                </a:xfrm>
                <a:custGeom>
                  <a:avLst/>
                  <a:gdLst>
                    <a:gd name="T0" fmla="*/ 50 w 127"/>
                    <a:gd name="T1" fmla="*/ 37 h 166"/>
                    <a:gd name="T2" fmla="*/ 23 w 127"/>
                    <a:gd name="T3" fmla="*/ 0 h 166"/>
                    <a:gd name="T4" fmla="*/ 0 w 127"/>
                    <a:gd name="T5" fmla="*/ 5 h 166"/>
                    <a:gd name="T6" fmla="*/ 40 w 127"/>
                    <a:gd name="T7" fmla="*/ 80 h 166"/>
                    <a:gd name="T8" fmla="*/ 30 w 127"/>
                    <a:gd name="T9" fmla="*/ 104 h 166"/>
                    <a:gd name="T10" fmla="*/ 51 w 127"/>
                    <a:gd name="T11" fmla="*/ 166 h 166"/>
                    <a:gd name="T12" fmla="*/ 74 w 127"/>
                    <a:gd name="T13" fmla="*/ 136 h 166"/>
                    <a:gd name="T14" fmla="*/ 96 w 127"/>
                    <a:gd name="T15" fmla="*/ 106 h 166"/>
                    <a:gd name="T16" fmla="*/ 127 w 127"/>
                    <a:gd name="T17" fmla="*/ 63 h 166"/>
                    <a:gd name="T18" fmla="*/ 83 w 127"/>
                    <a:gd name="T19" fmla="*/ 17 h 166"/>
                    <a:gd name="T20" fmla="*/ 50 w 127"/>
                    <a:gd name="T21" fmla="*/ 3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7" h="166">
                      <a:moveTo>
                        <a:pt x="50" y="37"/>
                      </a:moveTo>
                      <a:lnTo>
                        <a:pt x="23" y="0"/>
                      </a:lnTo>
                      <a:lnTo>
                        <a:pt x="0" y="5"/>
                      </a:lnTo>
                      <a:lnTo>
                        <a:pt x="40" y="80"/>
                      </a:lnTo>
                      <a:lnTo>
                        <a:pt x="30" y="104"/>
                      </a:lnTo>
                      <a:lnTo>
                        <a:pt x="51" y="166"/>
                      </a:lnTo>
                      <a:lnTo>
                        <a:pt x="74" y="136"/>
                      </a:lnTo>
                      <a:lnTo>
                        <a:pt x="96" y="106"/>
                      </a:lnTo>
                      <a:lnTo>
                        <a:pt x="127" y="63"/>
                      </a:lnTo>
                      <a:lnTo>
                        <a:pt x="83" y="17"/>
                      </a:lnTo>
                      <a:lnTo>
                        <a:pt x="50" y="3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06" name="Freeform 127">
                  <a:extLst>
                    <a:ext uri="{FF2B5EF4-FFF2-40B4-BE49-F238E27FC236}">
                      <a16:creationId xmlns:a16="http://schemas.microsoft.com/office/drawing/2014/main" id="{0784E132-B33D-A141-921B-839456207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6350" y="3554413"/>
                  <a:ext cx="71438" cy="44450"/>
                </a:xfrm>
                <a:custGeom>
                  <a:avLst/>
                  <a:gdLst>
                    <a:gd name="T0" fmla="*/ 190 w 225"/>
                    <a:gd name="T1" fmla="*/ 45 h 140"/>
                    <a:gd name="T2" fmla="*/ 190 w 225"/>
                    <a:gd name="T3" fmla="*/ 45 h 140"/>
                    <a:gd name="T4" fmla="*/ 185 w 225"/>
                    <a:gd name="T5" fmla="*/ 42 h 140"/>
                    <a:gd name="T6" fmla="*/ 176 w 225"/>
                    <a:gd name="T7" fmla="*/ 41 h 140"/>
                    <a:gd name="T8" fmla="*/ 152 w 225"/>
                    <a:gd name="T9" fmla="*/ 40 h 140"/>
                    <a:gd name="T10" fmla="*/ 129 w 225"/>
                    <a:gd name="T11" fmla="*/ 40 h 140"/>
                    <a:gd name="T12" fmla="*/ 120 w 225"/>
                    <a:gd name="T13" fmla="*/ 40 h 140"/>
                    <a:gd name="T14" fmla="*/ 113 w 225"/>
                    <a:gd name="T15" fmla="*/ 39 h 140"/>
                    <a:gd name="T16" fmla="*/ 113 w 225"/>
                    <a:gd name="T17" fmla="*/ 39 h 140"/>
                    <a:gd name="T18" fmla="*/ 98 w 225"/>
                    <a:gd name="T19" fmla="*/ 31 h 140"/>
                    <a:gd name="T20" fmla="*/ 71 w 225"/>
                    <a:gd name="T21" fmla="*/ 18 h 140"/>
                    <a:gd name="T22" fmla="*/ 36 w 225"/>
                    <a:gd name="T23" fmla="*/ 0 h 140"/>
                    <a:gd name="T24" fmla="*/ 0 w 225"/>
                    <a:gd name="T25" fmla="*/ 10 h 140"/>
                    <a:gd name="T26" fmla="*/ 1 w 225"/>
                    <a:gd name="T27" fmla="*/ 30 h 140"/>
                    <a:gd name="T28" fmla="*/ 48 w 225"/>
                    <a:gd name="T29" fmla="*/ 62 h 140"/>
                    <a:gd name="T30" fmla="*/ 1 w 225"/>
                    <a:gd name="T31" fmla="*/ 67 h 140"/>
                    <a:gd name="T32" fmla="*/ 1 w 225"/>
                    <a:gd name="T33" fmla="*/ 89 h 140"/>
                    <a:gd name="T34" fmla="*/ 78 w 225"/>
                    <a:gd name="T35" fmla="*/ 116 h 140"/>
                    <a:gd name="T36" fmla="*/ 98 w 225"/>
                    <a:gd name="T37" fmla="*/ 138 h 140"/>
                    <a:gd name="T38" fmla="*/ 155 w 225"/>
                    <a:gd name="T39" fmla="*/ 138 h 140"/>
                    <a:gd name="T40" fmla="*/ 225 w 225"/>
                    <a:gd name="T41" fmla="*/ 140 h 140"/>
                    <a:gd name="T42" fmla="*/ 205 w 225"/>
                    <a:gd name="T43" fmla="*/ 95 h 140"/>
                    <a:gd name="T44" fmla="*/ 205 w 225"/>
                    <a:gd name="T45" fmla="*/ 95 h 140"/>
                    <a:gd name="T46" fmla="*/ 204 w 225"/>
                    <a:gd name="T47" fmla="*/ 88 h 140"/>
                    <a:gd name="T48" fmla="*/ 201 w 225"/>
                    <a:gd name="T49" fmla="*/ 72 h 140"/>
                    <a:gd name="T50" fmla="*/ 199 w 225"/>
                    <a:gd name="T51" fmla="*/ 64 h 140"/>
                    <a:gd name="T52" fmla="*/ 197 w 225"/>
                    <a:gd name="T53" fmla="*/ 56 h 140"/>
                    <a:gd name="T54" fmla="*/ 194 w 225"/>
                    <a:gd name="T55" fmla="*/ 49 h 140"/>
                    <a:gd name="T56" fmla="*/ 190 w 225"/>
                    <a:gd name="T57" fmla="*/ 45 h 140"/>
                    <a:gd name="T58" fmla="*/ 190 w 225"/>
                    <a:gd name="T59" fmla="*/ 45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25" h="140">
                      <a:moveTo>
                        <a:pt x="190" y="45"/>
                      </a:moveTo>
                      <a:lnTo>
                        <a:pt x="190" y="45"/>
                      </a:lnTo>
                      <a:lnTo>
                        <a:pt x="185" y="42"/>
                      </a:lnTo>
                      <a:lnTo>
                        <a:pt x="176" y="41"/>
                      </a:lnTo>
                      <a:lnTo>
                        <a:pt x="152" y="40"/>
                      </a:lnTo>
                      <a:lnTo>
                        <a:pt x="129" y="40"/>
                      </a:lnTo>
                      <a:lnTo>
                        <a:pt x="120" y="40"/>
                      </a:lnTo>
                      <a:lnTo>
                        <a:pt x="113" y="39"/>
                      </a:lnTo>
                      <a:lnTo>
                        <a:pt x="113" y="39"/>
                      </a:lnTo>
                      <a:lnTo>
                        <a:pt x="98" y="31"/>
                      </a:lnTo>
                      <a:lnTo>
                        <a:pt x="71" y="18"/>
                      </a:lnTo>
                      <a:lnTo>
                        <a:pt x="36" y="0"/>
                      </a:lnTo>
                      <a:lnTo>
                        <a:pt x="0" y="10"/>
                      </a:lnTo>
                      <a:lnTo>
                        <a:pt x="1" y="30"/>
                      </a:lnTo>
                      <a:lnTo>
                        <a:pt x="48" y="62"/>
                      </a:lnTo>
                      <a:lnTo>
                        <a:pt x="1" y="67"/>
                      </a:lnTo>
                      <a:lnTo>
                        <a:pt x="1" y="89"/>
                      </a:lnTo>
                      <a:lnTo>
                        <a:pt x="78" y="116"/>
                      </a:lnTo>
                      <a:lnTo>
                        <a:pt x="98" y="138"/>
                      </a:lnTo>
                      <a:lnTo>
                        <a:pt x="155" y="138"/>
                      </a:lnTo>
                      <a:lnTo>
                        <a:pt x="225" y="140"/>
                      </a:lnTo>
                      <a:lnTo>
                        <a:pt x="205" y="95"/>
                      </a:lnTo>
                      <a:lnTo>
                        <a:pt x="205" y="95"/>
                      </a:lnTo>
                      <a:lnTo>
                        <a:pt x="204" y="88"/>
                      </a:lnTo>
                      <a:lnTo>
                        <a:pt x="201" y="72"/>
                      </a:lnTo>
                      <a:lnTo>
                        <a:pt x="199" y="64"/>
                      </a:lnTo>
                      <a:lnTo>
                        <a:pt x="197" y="56"/>
                      </a:lnTo>
                      <a:lnTo>
                        <a:pt x="194" y="49"/>
                      </a:lnTo>
                      <a:lnTo>
                        <a:pt x="190" y="45"/>
                      </a:lnTo>
                      <a:lnTo>
                        <a:pt x="190" y="4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07" name="Freeform 128">
                  <a:extLst>
                    <a:ext uri="{FF2B5EF4-FFF2-40B4-BE49-F238E27FC236}">
                      <a16:creationId xmlns:a16="http://schemas.microsoft.com/office/drawing/2014/main" id="{E83FDFAF-F7D8-6A44-B04B-C5D301B00C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0838" y="3494088"/>
                  <a:ext cx="46038" cy="52388"/>
                </a:xfrm>
                <a:custGeom>
                  <a:avLst/>
                  <a:gdLst>
                    <a:gd name="T0" fmla="*/ 132 w 146"/>
                    <a:gd name="T1" fmla="*/ 82 h 161"/>
                    <a:gd name="T2" fmla="*/ 35 w 146"/>
                    <a:gd name="T3" fmla="*/ 0 h 161"/>
                    <a:gd name="T4" fmla="*/ 5 w 146"/>
                    <a:gd name="T5" fmla="*/ 30 h 161"/>
                    <a:gd name="T6" fmla="*/ 0 w 146"/>
                    <a:gd name="T7" fmla="*/ 93 h 161"/>
                    <a:gd name="T8" fmla="*/ 127 w 146"/>
                    <a:gd name="T9" fmla="*/ 161 h 161"/>
                    <a:gd name="T10" fmla="*/ 146 w 146"/>
                    <a:gd name="T11" fmla="*/ 99 h 161"/>
                    <a:gd name="T12" fmla="*/ 132 w 146"/>
                    <a:gd name="T13" fmla="*/ 82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161">
                      <a:moveTo>
                        <a:pt x="132" y="82"/>
                      </a:moveTo>
                      <a:lnTo>
                        <a:pt x="35" y="0"/>
                      </a:lnTo>
                      <a:lnTo>
                        <a:pt x="5" y="30"/>
                      </a:lnTo>
                      <a:lnTo>
                        <a:pt x="0" y="93"/>
                      </a:lnTo>
                      <a:lnTo>
                        <a:pt x="127" y="161"/>
                      </a:lnTo>
                      <a:lnTo>
                        <a:pt x="146" y="99"/>
                      </a:lnTo>
                      <a:lnTo>
                        <a:pt x="132" y="8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08" name="Freeform 129">
                  <a:extLst>
                    <a:ext uri="{FF2B5EF4-FFF2-40B4-BE49-F238E27FC236}">
                      <a16:creationId xmlns:a16="http://schemas.microsoft.com/office/drawing/2014/main" id="{A57E6010-BF07-384F-9426-5E181CB3CC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7288" y="3443288"/>
                  <a:ext cx="100013" cy="96838"/>
                </a:xfrm>
                <a:custGeom>
                  <a:avLst/>
                  <a:gdLst>
                    <a:gd name="T0" fmla="*/ 265 w 317"/>
                    <a:gd name="T1" fmla="*/ 277 h 309"/>
                    <a:gd name="T2" fmla="*/ 298 w 317"/>
                    <a:gd name="T3" fmla="*/ 251 h 309"/>
                    <a:gd name="T4" fmla="*/ 317 w 317"/>
                    <a:gd name="T5" fmla="*/ 207 h 309"/>
                    <a:gd name="T6" fmla="*/ 304 w 317"/>
                    <a:gd name="T7" fmla="*/ 158 h 309"/>
                    <a:gd name="T8" fmla="*/ 237 w 317"/>
                    <a:gd name="T9" fmla="*/ 132 h 309"/>
                    <a:gd name="T10" fmla="*/ 224 w 317"/>
                    <a:gd name="T11" fmla="*/ 96 h 309"/>
                    <a:gd name="T12" fmla="*/ 210 w 317"/>
                    <a:gd name="T13" fmla="*/ 79 h 309"/>
                    <a:gd name="T14" fmla="*/ 199 w 317"/>
                    <a:gd name="T15" fmla="*/ 59 h 309"/>
                    <a:gd name="T16" fmla="*/ 189 w 317"/>
                    <a:gd name="T17" fmla="*/ 30 h 309"/>
                    <a:gd name="T18" fmla="*/ 112 w 317"/>
                    <a:gd name="T19" fmla="*/ 0 h 309"/>
                    <a:gd name="T20" fmla="*/ 83 w 317"/>
                    <a:gd name="T21" fmla="*/ 50 h 309"/>
                    <a:gd name="T22" fmla="*/ 47 w 317"/>
                    <a:gd name="T23" fmla="*/ 61 h 309"/>
                    <a:gd name="T24" fmla="*/ 6 w 317"/>
                    <a:gd name="T25" fmla="*/ 41 h 309"/>
                    <a:gd name="T26" fmla="*/ 0 w 317"/>
                    <a:gd name="T27" fmla="*/ 98 h 309"/>
                    <a:gd name="T28" fmla="*/ 31 w 317"/>
                    <a:gd name="T29" fmla="*/ 140 h 309"/>
                    <a:gd name="T30" fmla="*/ 84 w 317"/>
                    <a:gd name="T31" fmla="*/ 177 h 309"/>
                    <a:gd name="T32" fmla="*/ 91 w 317"/>
                    <a:gd name="T33" fmla="*/ 229 h 309"/>
                    <a:gd name="T34" fmla="*/ 128 w 317"/>
                    <a:gd name="T35" fmla="*/ 236 h 309"/>
                    <a:gd name="T36" fmla="*/ 105 w 317"/>
                    <a:gd name="T37" fmla="*/ 256 h 309"/>
                    <a:gd name="T38" fmla="*/ 146 w 317"/>
                    <a:gd name="T39" fmla="*/ 302 h 309"/>
                    <a:gd name="T40" fmla="*/ 211 w 317"/>
                    <a:gd name="T41" fmla="*/ 309 h 309"/>
                    <a:gd name="T42" fmla="*/ 265 w 317"/>
                    <a:gd name="T43" fmla="*/ 277 h 3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17" h="309">
                      <a:moveTo>
                        <a:pt x="265" y="277"/>
                      </a:moveTo>
                      <a:lnTo>
                        <a:pt x="298" y="251"/>
                      </a:lnTo>
                      <a:lnTo>
                        <a:pt x="317" y="207"/>
                      </a:lnTo>
                      <a:lnTo>
                        <a:pt x="304" y="158"/>
                      </a:lnTo>
                      <a:lnTo>
                        <a:pt x="237" y="132"/>
                      </a:lnTo>
                      <a:lnTo>
                        <a:pt x="224" y="96"/>
                      </a:lnTo>
                      <a:lnTo>
                        <a:pt x="210" y="79"/>
                      </a:lnTo>
                      <a:lnTo>
                        <a:pt x="199" y="59"/>
                      </a:lnTo>
                      <a:lnTo>
                        <a:pt x="189" y="30"/>
                      </a:lnTo>
                      <a:lnTo>
                        <a:pt x="112" y="0"/>
                      </a:lnTo>
                      <a:lnTo>
                        <a:pt x="83" y="50"/>
                      </a:lnTo>
                      <a:lnTo>
                        <a:pt x="47" y="61"/>
                      </a:lnTo>
                      <a:lnTo>
                        <a:pt x="6" y="41"/>
                      </a:lnTo>
                      <a:lnTo>
                        <a:pt x="0" y="98"/>
                      </a:lnTo>
                      <a:lnTo>
                        <a:pt x="31" y="140"/>
                      </a:lnTo>
                      <a:lnTo>
                        <a:pt x="84" y="177"/>
                      </a:lnTo>
                      <a:lnTo>
                        <a:pt x="91" y="229"/>
                      </a:lnTo>
                      <a:lnTo>
                        <a:pt x="128" y="236"/>
                      </a:lnTo>
                      <a:lnTo>
                        <a:pt x="105" y="256"/>
                      </a:lnTo>
                      <a:lnTo>
                        <a:pt x="146" y="302"/>
                      </a:lnTo>
                      <a:lnTo>
                        <a:pt x="211" y="309"/>
                      </a:lnTo>
                      <a:lnTo>
                        <a:pt x="265" y="277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30">
                  <a:extLst>
                    <a:ext uri="{FF2B5EF4-FFF2-40B4-BE49-F238E27FC236}">
                      <a16:creationId xmlns:a16="http://schemas.microsoft.com/office/drawing/2014/main" id="{B4324BC2-8FF2-7140-AEB5-7BE2E2B96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2525" y="3529013"/>
                  <a:ext cx="25400" cy="46038"/>
                </a:xfrm>
                <a:custGeom>
                  <a:avLst/>
                  <a:gdLst>
                    <a:gd name="T0" fmla="*/ 6 w 80"/>
                    <a:gd name="T1" fmla="*/ 0 h 141"/>
                    <a:gd name="T2" fmla="*/ 16 w 80"/>
                    <a:gd name="T3" fmla="*/ 39 h 141"/>
                    <a:gd name="T4" fmla="*/ 0 w 80"/>
                    <a:gd name="T5" fmla="*/ 42 h 141"/>
                    <a:gd name="T6" fmla="*/ 13 w 80"/>
                    <a:gd name="T7" fmla="*/ 86 h 141"/>
                    <a:gd name="T8" fmla="*/ 11 w 80"/>
                    <a:gd name="T9" fmla="*/ 106 h 141"/>
                    <a:gd name="T10" fmla="*/ 58 w 80"/>
                    <a:gd name="T11" fmla="*/ 141 h 141"/>
                    <a:gd name="T12" fmla="*/ 80 w 80"/>
                    <a:gd name="T13" fmla="*/ 88 h 141"/>
                    <a:gd name="T14" fmla="*/ 77 w 80"/>
                    <a:gd name="T15" fmla="*/ 59 h 141"/>
                    <a:gd name="T16" fmla="*/ 6 w 80"/>
                    <a:gd name="T1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41">
                      <a:moveTo>
                        <a:pt x="6" y="0"/>
                      </a:moveTo>
                      <a:lnTo>
                        <a:pt x="16" y="39"/>
                      </a:lnTo>
                      <a:lnTo>
                        <a:pt x="0" y="42"/>
                      </a:lnTo>
                      <a:lnTo>
                        <a:pt x="13" y="86"/>
                      </a:lnTo>
                      <a:lnTo>
                        <a:pt x="11" y="106"/>
                      </a:lnTo>
                      <a:lnTo>
                        <a:pt x="58" y="141"/>
                      </a:lnTo>
                      <a:lnTo>
                        <a:pt x="80" y="88"/>
                      </a:lnTo>
                      <a:lnTo>
                        <a:pt x="77" y="59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10" name="Freeform 131">
                  <a:extLst>
                    <a:ext uri="{FF2B5EF4-FFF2-40B4-BE49-F238E27FC236}">
                      <a16:creationId xmlns:a16="http://schemas.microsoft.com/office/drawing/2014/main" id="{1AB2751B-C4B1-B546-9FE1-D3D1DA3C5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1425" y="3519488"/>
                  <a:ext cx="28575" cy="68263"/>
                </a:xfrm>
                <a:custGeom>
                  <a:avLst/>
                  <a:gdLst>
                    <a:gd name="T0" fmla="*/ 33 w 90"/>
                    <a:gd name="T1" fmla="*/ 73 h 216"/>
                    <a:gd name="T2" fmla="*/ 7 w 90"/>
                    <a:gd name="T3" fmla="*/ 123 h 216"/>
                    <a:gd name="T4" fmla="*/ 0 w 90"/>
                    <a:gd name="T5" fmla="*/ 173 h 216"/>
                    <a:gd name="T6" fmla="*/ 7 w 90"/>
                    <a:gd name="T7" fmla="*/ 216 h 216"/>
                    <a:gd name="T8" fmla="*/ 31 w 90"/>
                    <a:gd name="T9" fmla="*/ 186 h 216"/>
                    <a:gd name="T10" fmla="*/ 66 w 90"/>
                    <a:gd name="T11" fmla="*/ 105 h 216"/>
                    <a:gd name="T12" fmla="*/ 90 w 90"/>
                    <a:gd name="T13" fmla="*/ 43 h 216"/>
                    <a:gd name="T14" fmla="*/ 88 w 90"/>
                    <a:gd name="T15" fmla="*/ 0 h 216"/>
                    <a:gd name="T16" fmla="*/ 33 w 90"/>
                    <a:gd name="T17" fmla="*/ 73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216">
                      <a:moveTo>
                        <a:pt x="33" y="73"/>
                      </a:moveTo>
                      <a:lnTo>
                        <a:pt x="7" y="123"/>
                      </a:lnTo>
                      <a:lnTo>
                        <a:pt x="0" y="173"/>
                      </a:lnTo>
                      <a:lnTo>
                        <a:pt x="7" y="216"/>
                      </a:lnTo>
                      <a:lnTo>
                        <a:pt x="31" y="186"/>
                      </a:lnTo>
                      <a:lnTo>
                        <a:pt x="66" y="105"/>
                      </a:lnTo>
                      <a:lnTo>
                        <a:pt x="90" y="43"/>
                      </a:lnTo>
                      <a:lnTo>
                        <a:pt x="88" y="0"/>
                      </a:lnTo>
                      <a:lnTo>
                        <a:pt x="33" y="7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11" name="Freeform 132">
                  <a:extLst>
                    <a:ext uri="{FF2B5EF4-FFF2-40B4-BE49-F238E27FC236}">
                      <a16:creationId xmlns:a16="http://schemas.microsoft.com/office/drawing/2014/main" id="{4E036F1D-4A73-BF48-9D49-3566968F02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6500" y="3556000"/>
                  <a:ext cx="22225" cy="20638"/>
                </a:xfrm>
                <a:custGeom>
                  <a:avLst/>
                  <a:gdLst>
                    <a:gd name="T0" fmla="*/ 20 w 70"/>
                    <a:gd name="T1" fmla="*/ 53 h 66"/>
                    <a:gd name="T2" fmla="*/ 60 w 70"/>
                    <a:gd name="T3" fmla="*/ 66 h 66"/>
                    <a:gd name="T4" fmla="*/ 70 w 70"/>
                    <a:gd name="T5" fmla="*/ 26 h 66"/>
                    <a:gd name="T6" fmla="*/ 0 w 70"/>
                    <a:gd name="T7" fmla="*/ 0 h 66"/>
                    <a:gd name="T8" fmla="*/ 20 w 70"/>
                    <a:gd name="T9" fmla="*/ 5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66">
                      <a:moveTo>
                        <a:pt x="20" y="53"/>
                      </a:moveTo>
                      <a:lnTo>
                        <a:pt x="60" y="66"/>
                      </a:lnTo>
                      <a:lnTo>
                        <a:pt x="70" y="26"/>
                      </a:lnTo>
                      <a:lnTo>
                        <a:pt x="0" y="0"/>
                      </a:lnTo>
                      <a:lnTo>
                        <a:pt x="20" y="5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12" name="Freeform 133">
                  <a:extLst>
                    <a:ext uri="{FF2B5EF4-FFF2-40B4-BE49-F238E27FC236}">
                      <a16:creationId xmlns:a16="http://schemas.microsoft.com/office/drawing/2014/main" id="{5C49461F-50DA-D34A-B2D4-A0B20E786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3488" y="3535363"/>
                  <a:ext cx="12700" cy="19050"/>
                </a:xfrm>
                <a:custGeom>
                  <a:avLst/>
                  <a:gdLst>
                    <a:gd name="T0" fmla="*/ 0 w 40"/>
                    <a:gd name="T1" fmla="*/ 30 h 60"/>
                    <a:gd name="T2" fmla="*/ 11 w 40"/>
                    <a:gd name="T3" fmla="*/ 60 h 60"/>
                    <a:gd name="T4" fmla="*/ 40 w 40"/>
                    <a:gd name="T5" fmla="*/ 0 h 60"/>
                    <a:gd name="T6" fmla="*/ 0 w 40"/>
                    <a:gd name="T7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60">
                      <a:moveTo>
                        <a:pt x="0" y="30"/>
                      </a:moveTo>
                      <a:lnTo>
                        <a:pt x="11" y="60"/>
                      </a:lnTo>
                      <a:lnTo>
                        <a:pt x="40" y="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13" name="Freeform 116">
                  <a:extLst>
                    <a:ext uri="{FF2B5EF4-FFF2-40B4-BE49-F238E27FC236}">
                      <a16:creationId xmlns:a16="http://schemas.microsoft.com/office/drawing/2014/main" id="{CE96240B-C64B-CF43-9DCA-C0B8DFBD18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3511550"/>
                  <a:ext cx="6350" cy="26988"/>
                </a:xfrm>
                <a:custGeom>
                  <a:avLst/>
                  <a:gdLst>
                    <a:gd name="T0" fmla="*/ 0 w 23"/>
                    <a:gd name="T1" fmla="*/ 54 h 87"/>
                    <a:gd name="T2" fmla="*/ 0 w 23"/>
                    <a:gd name="T3" fmla="*/ 87 h 87"/>
                    <a:gd name="T4" fmla="*/ 20 w 23"/>
                    <a:gd name="T5" fmla="*/ 60 h 87"/>
                    <a:gd name="T6" fmla="*/ 23 w 23"/>
                    <a:gd name="T7" fmla="*/ 30 h 87"/>
                    <a:gd name="T8" fmla="*/ 13 w 23"/>
                    <a:gd name="T9" fmla="*/ 0 h 87"/>
                    <a:gd name="T10" fmla="*/ 0 w 23"/>
                    <a:gd name="T11" fmla="*/ 5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87">
                      <a:moveTo>
                        <a:pt x="0" y="54"/>
                      </a:moveTo>
                      <a:lnTo>
                        <a:pt x="0" y="87"/>
                      </a:lnTo>
                      <a:lnTo>
                        <a:pt x="20" y="60"/>
                      </a:lnTo>
                      <a:lnTo>
                        <a:pt x="23" y="30"/>
                      </a:lnTo>
                      <a:lnTo>
                        <a:pt x="13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314" name="Group 348">
                <a:extLst>
                  <a:ext uri="{FF2B5EF4-FFF2-40B4-BE49-F238E27FC236}">
                    <a16:creationId xmlns:a16="http://schemas.microsoft.com/office/drawing/2014/main" id="{665E1534-F609-E045-B786-6CB82457F863}"/>
                  </a:ext>
                </a:extLst>
              </p:cNvPr>
              <p:cNvGrpSpPr/>
              <p:nvPr/>
            </p:nvGrpSpPr>
            <p:grpSpPr>
              <a:xfrm>
                <a:off x="7870905" y="4241767"/>
                <a:ext cx="672609" cy="761490"/>
                <a:chOff x="3344863" y="3546475"/>
                <a:chExt cx="860425" cy="1158875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315" name="Freeform 292">
                  <a:extLst>
                    <a:ext uri="{FF2B5EF4-FFF2-40B4-BE49-F238E27FC236}">
                      <a16:creationId xmlns:a16="http://schemas.microsoft.com/office/drawing/2014/main" id="{1DBF36B4-82B8-A341-996C-C504E630C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1463" y="3681413"/>
                  <a:ext cx="69850" cy="58738"/>
                </a:xfrm>
                <a:custGeom>
                  <a:avLst/>
                  <a:gdLst>
                    <a:gd name="T0" fmla="*/ 30 w 217"/>
                    <a:gd name="T1" fmla="*/ 63 h 181"/>
                    <a:gd name="T2" fmla="*/ 0 w 217"/>
                    <a:gd name="T3" fmla="*/ 39 h 181"/>
                    <a:gd name="T4" fmla="*/ 22 w 217"/>
                    <a:gd name="T5" fmla="*/ 0 h 181"/>
                    <a:gd name="T6" fmla="*/ 74 w 217"/>
                    <a:gd name="T7" fmla="*/ 73 h 181"/>
                    <a:gd name="T8" fmla="*/ 107 w 217"/>
                    <a:gd name="T9" fmla="*/ 105 h 181"/>
                    <a:gd name="T10" fmla="*/ 167 w 217"/>
                    <a:gd name="T11" fmla="*/ 112 h 181"/>
                    <a:gd name="T12" fmla="*/ 204 w 217"/>
                    <a:gd name="T13" fmla="*/ 107 h 181"/>
                    <a:gd name="T14" fmla="*/ 197 w 217"/>
                    <a:gd name="T15" fmla="*/ 121 h 181"/>
                    <a:gd name="T16" fmla="*/ 217 w 217"/>
                    <a:gd name="T17" fmla="*/ 181 h 181"/>
                    <a:gd name="T18" fmla="*/ 181 w 217"/>
                    <a:gd name="T19" fmla="*/ 157 h 181"/>
                    <a:gd name="T20" fmla="*/ 137 w 217"/>
                    <a:gd name="T21" fmla="*/ 148 h 181"/>
                    <a:gd name="T22" fmla="*/ 104 w 217"/>
                    <a:gd name="T23" fmla="*/ 172 h 181"/>
                    <a:gd name="T24" fmla="*/ 70 w 217"/>
                    <a:gd name="T25" fmla="*/ 148 h 181"/>
                    <a:gd name="T26" fmla="*/ 70 w 217"/>
                    <a:gd name="T27" fmla="*/ 148 h 181"/>
                    <a:gd name="T28" fmla="*/ 68 w 217"/>
                    <a:gd name="T29" fmla="*/ 147 h 181"/>
                    <a:gd name="T30" fmla="*/ 60 w 217"/>
                    <a:gd name="T31" fmla="*/ 143 h 181"/>
                    <a:gd name="T32" fmla="*/ 54 w 217"/>
                    <a:gd name="T33" fmla="*/ 136 h 181"/>
                    <a:gd name="T34" fmla="*/ 51 w 217"/>
                    <a:gd name="T35" fmla="*/ 133 h 181"/>
                    <a:gd name="T36" fmla="*/ 50 w 217"/>
                    <a:gd name="T37" fmla="*/ 128 h 181"/>
                    <a:gd name="T38" fmla="*/ 50 w 217"/>
                    <a:gd name="T39" fmla="*/ 128 h 181"/>
                    <a:gd name="T40" fmla="*/ 53 w 217"/>
                    <a:gd name="T41" fmla="*/ 98 h 181"/>
                    <a:gd name="T42" fmla="*/ 54 w 217"/>
                    <a:gd name="T43" fmla="*/ 76 h 181"/>
                    <a:gd name="T44" fmla="*/ 30 w 217"/>
                    <a:gd name="T45" fmla="*/ 63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7" h="181">
                      <a:moveTo>
                        <a:pt x="30" y="63"/>
                      </a:moveTo>
                      <a:lnTo>
                        <a:pt x="0" y="39"/>
                      </a:lnTo>
                      <a:lnTo>
                        <a:pt x="22" y="0"/>
                      </a:lnTo>
                      <a:lnTo>
                        <a:pt x="74" y="73"/>
                      </a:lnTo>
                      <a:lnTo>
                        <a:pt x="107" y="105"/>
                      </a:lnTo>
                      <a:lnTo>
                        <a:pt x="167" y="112"/>
                      </a:lnTo>
                      <a:lnTo>
                        <a:pt x="204" y="107"/>
                      </a:lnTo>
                      <a:lnTo>
                        <a:pt x="197" y="121"/>
                      </a:lnTo>
                      <a:lnTo>
                        <a:pt x="217" y="181"/>
                      </a:lnTo>
                      <a:lnTo>
                        <a:pt x="181" y="157"/>
                      </a:lnTo>
                      <a:lnTo>
                        <a:pt x="137" y="148"/>
                      </a:lnTo>
                      <a:lnTo>
                        <a:pt x="104" y="172"/>
                      </a:lnTo>
                      <a:lnTo>
                        <a:pt x="70" y="148"/>
                      </a:lnTo>
                      <a:lnTo>
                        <a:pt x="70" y="148"/>
                      </a:lnTo>
                      <a:lnTo>
                        <a:pt x="68" y="147"/>
                      </a:lnTo>
                      <a:lnTo>
                        <a:pt x="60" y="143"/>
                      </a:lnTo>
                      <a:lnTo>
                        <a:pt x="54" y="136"/>
                      </a:lnTo>
                      <a:lnTo>
                        <a:pt x="51" y="133"/>
                      </a:lnTo>
                      <a:lnTo>
                        <a:pt x="50" y="128"/>
                      </a:lnTo>
                      <a:lnTo>
                        <a:pt x="50" y="128"/>
                      </a:lnTo>
                      <a:lnTo>
                        <a:pt x="53" y="98"/>
                      </a:lnTo>
                      <a:lnTo>
                        <a:pt x="54" y="76"/>
                      </a:lnTo>
                      <a:lnTo>
                        <a:pt x="30" y="63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16" name="Freeform 293">
                  <a:extLst>
                    <a:ext uri="{FF2B5EF4-FFF2-40B4-BE49-F238E27FC236}">
                      <a16:creationId xmlns:a16="http://schemas.microsoft.com/office/drawing/2014/main" id="{1A59C1D2-4446-C741-9486-C17CABB33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7963" y="3595688"/>
                  <a:ext cx="52388" cy="71438"/>
                </a:xfrm>
                <a:custGeom>
                  <a:avLst/>
                  <a:gdLst>
                    <a:gd name="T0" fmla="*/ 0 w 167"/>
                    <a:gd name="T1" fmla="*/ 183 h 223"/>
                    <a:gd name="T2" fmla="*/ 43 w 167"/>
                    <a:gd name="T3" fmla="*/ 219 h 223"/>
                    <a:gd name="T4" fmla="*/ 43 w 167"/>
                    <a:gd name="T5" fmla="*/ 219 h 223"/>
                    <a:gd name="T6" fmla="*/ 44 w 167"/>
                    <a:gd name="T7" fmla="*/ 221 h 223"/>
                    <a:gd name="T8" fmla="*/ 47 w 167"/>
                    <a:gd name="T9" fmla="*/ 223 h 223"/>
                    <a:gd name="T10" fmla="*/ 51 w 167"/>
                    <a:gd name="T11" fmla="*/ 223 h 223"/>
                    <a:gd name="T12" fmla="*/ 53 w 167"/>
                    <a:gd name="T13" fmla="*/ 223 h 223"/>
                    <a:gd name="T14" fmla="*/ 56 w 167"/>
                    <a:gd name="T15" fmla="*/ 222 h 223"/>
                    <a:gd name="T16" fmla="*/ 60 w 167"/>
                    <a:gd name="T17" fmla="*/ 219 h 223"/>
                    <a:gd name="T18" fmla="*/ 60 w 167"/>
                    <a:gd name="T19" fmla="*/ 219 h 223"/>
                    <a:gd name="T20" fmla="*/ 70 w 167"/>
                    <a:gd name="T21" fmla="*/ 208 h 223"/>
                    <a:gd name="T22" fmla="*/ 80 w 167"/>
                    <a:gd name="T23" fmla="*/ 193 h 223"/>
                    <a:gd name="T24" fmla="*/ 93 w 167"/>
                    <a:gd name="T25" fmla="*/ 175 h 223"/>
                    <a:gd name="T26" fmla="*/ 120 w 167"/>
                    <a:gd name="T27" fmla="*/ 179 h 223"/>
                    <a:gd name="T28" fmla="*/ 147 w 167"/>
                    <a:gd name="T29" fmla="*/ 192 h 223"/>
                    <a:gd name="T30" fmla="*/ 167 w 167"/>
                    <a:gd name="T31" fmla="*/ 175 h 223"/>
                    <a:gd name="T32" fmla="*/ 145 w 167"/>
                    <a:gd name="T33" fmla="*/ 135 h 223"/>
                    <a:gd name="T34" fmla="*/ 125 w 167"/>
                    <a:gd name="T35" fmla="*/ 125 h 223"/>
                    <a:gd name="T36" fmla="*/ 142 w 167"/>
                    <a:gd name="T37" fmla="*/ 102 h 223"/>
                    <a:gd name="T38" fmla="*/ 149 w 167"/>
                    <a:gd name="T39" fmla="*/ 82 h 223"/>
                    <a:gd name="T40" fmla="*/ 132 w 167"/>
                    <a:gd name="T41" fmla="*/ 59 h 223"/>
                    <a:gd name="T42" fmla="*/ 92 w 167"/>
                    <a:gd name="T43" fmla="*/ 63 h 223"/>
                    <a:gd name="T44" fmla="*/ 72 w 167"/>
                    <a:gd name="T45" fmla="*/ 46 h 223"/>
                    <a:gd name="T46" fmla="*/ 72 w 167"/>
                    <a:gd name="T47" fmla="*/ 9 h 223"/>
                    <a:gd name="T48" fmla="*/ 25 w 167"/>
                    <a:gd name="T49" fmla="*/ 0 h 223"/>
                    <a:gd name="T50" fmla="*/ 8 w 167"/>
                    <a:gd name="T51" fmla="*/ 24 h 223"/>
                    <a:gd name="T52" fmla="*/ 12 w 167"/>
                    <a:gd name="T53" fmla="*/ 51 h 223"/>
                    <a:gd name="T54" fmla="*/ 55 w 167"/>
                    <a:gd name="T55" fmla="*/ 56 h 223"/>
                    <a:gd name="T56" fmla="*/ 102 w 167"/>
                    <a:gd name="T57" fmla="*/ 86 h 223"/>
                    <a:gd name="T58" fmla="*/ 99 w 167"/>
                    <a:gd name="T59" fmla="*/ 110 h 223"/>
                    <a:gd name="T60" fmla="*/ 69 w 167"/>
                    <a:gd name="T61" fmla="*/ 120 h 223"/>
                    <a:gd name="T62" fmla="*/ 35 w 167"/>
                    <a:gd name="T63" fmla="*/ 90 h 223"/>
                    <a:gd name="T64" fmla="*/ 15 w 167"/>
                    <a:gd name="T65" fmla="*/ 103 h 223"/>
                    <a:gd name="T66" fmla="*/ 30 w 167"/>
                    <a:gd name="T67" fmla="*/ 133 h 223"/>
                    <a:gd name="T68" fmla="*/ 13 w 167"/>
                    <a:gd name="T69" fmla="*/ 153 h 223"/>
                    <a:gd name="T70" fmla="*/ 0 w 167"/>
                    <a:gd name="T71" fmla="*/ 183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67" h="223">
                      <a:moveTo>
                        <a:pt x="0" y="183"/>
                      </a:moveTo>
                      <a:lnTo>
                        <a:pt x="43" y="219"/>
                      </a:lnTo>
                      <a:lnTo>
                        <a:pt x="43" y="219"/>
                      </a:lnTo>
                      <a:lnTo>
                        <a:pt x="44" y="221"/>
                      </a:lnTo>
                      <a:lnTo>
                        <a:pt x="47" y="223"/>
                      </a:lnTo>
                      <a:lnTo>
                        <a:pt x="51" y="223"/>
                      </a:lnTo>
                      <a:lnTo>
                        <a:pt x="53" y="223"/>
                      </a:lnTo>
                      <a:lnTo>
                        <a:pt x="56" y="222"/>
                      </a:lnTo>
                      <a:lnTo>
                        <a:pt x="60" y="219"/>
                      </a:lnTo>
                      <a:lnTo>
                        <a:pt x="60" y="219"/>
                      </a:lnTo>
                      <a:lnTo>
                        <a:pt x="70" y="208"/>
                      </a:lnTo>
                      <a:lnTo>
                        <a:pt x="80" y="193"/>
                      </a:lnTo>
                      <a:lnTo>
                        <a:pt x="93" y="175"/>
                      </a:lnTo>
                      <a:lnTo>
                        <a:pt x="120" y="179"/>
                      </a:lnTo>
                      <a:lnTo>
                        <a:pt x="147" y="192"/>
                      </a:lnTo>
                      <a:lnTo>
                        <a:pt x="167" y="175"/>
                      </a:lnTo>
                      <a:lnTo>
                        <a:pt x="145" y="135"/>
                      </a:lnTo>
                      <a:lnTo>
                        <a:pt x="125" y="125"/>
                      </a:lnTo>
                      <a:lnTo>
                        <a:pt x="142" y="102"/>
                      </a:lnTo>
                      <a:lnTo>
                        <a:pt x="149" y="82"/>
                      </a:lnTo>
                      <a:lnTo>
                        <a:pt x="132" y="59"/>
                      </a:lnTo>
                      <a:lnTo>
                        <a:pt x="92" y="63"/>
                      </a:lnTo>
                      <a:lnTo>
                        <a:pt x="72" y="46"/>
                      </a:lnTo>
                      <a:lnTo>
                        <a:pt x="72" y="9"/>
                      </a:lnTo>
                      <a:lnTo>
                        <a:pt x="25" y="0"/>
                      </a:lnTo>
                      <a:lnTo>
                        <a:pt x="8" y="24"/>
                      </a:lnTo>
                      <a:lnTo>
                        <a:pt x="12" y="51"/>
                      </a:lnTo>
                      <a:lnTo>
                        <a:pt x="55" y="56"/>
                      </a:lnTo>
                      <a:lnTo>
                        <a:pt x="102" y="86"/>
                      </a:lnTo>
                      <a:lnTo>
                        <a:pt x="99" y="110"/>
                      </a:lnTo>
                      <a:lnTo>
                        <a:pt x="69" y="120"/>
                      </a:lnTo>
                      <a:lnTo>
                        <a:pt x="35" y="90"/>
                      </a:lnTo>
                      <a:lnTo>
                        <a:pt x="15" y="103"/>
                      </a:lnTo>
                      <a:lnTo>
                        <a:pt x="30" y="133"/>
                      </a:lnTo>
                      <a:lnTo>
                        <a:pt x="13" y="153"/>
                      </a:lnTo>
                      <a:lnTo>
                        <a:pt x="0" y="183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17" name="Freeform 294">
                  <a:extLst>
                    <a:ext uri="{FF2B5EF4-FFF2-40B4-BE49-F238E27FC236}">
                      <a16:creationId xmlns:a16="http://schemas.microsoft.com/office/drawing/2014/main" id="{F24D43CC-B4DE-C248-B90B-1CBF84F3A5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7938" y="3621088"/>
                  <a:ext cx="22225" cy="23813"/>
                </a:xfrm>
                <a:custGeom>
                  <a:avLst/>
                  <a:gdLst>
                    <a:gd name="T0" fmla="*/ 62 w 69"/>
                    <a:gd name="T1" fmla="*/ 64 h 74"/>
                    <a:gd name="T2" fmla="*/ 69 w 69"/>
                    <a:gd name="T3" fmla="*/ 37 h 74"/>
                    <a:gd name="T4" fmla="*/ 26 w 69"/>
                    <a:gd name="T5" fmla="*/ 0 h 74"/>
                    <a:gd name="T6" fmla="*/ 2 w 69"/>
                    <a:gd name="T7" fmla="*/ 5 h 74"/>
                    <a:gd name="T8" fmla="*/ 0 w 69"/>
                    <a:gd name="T9" fmla="*/ 57 h 74"/>
                    <a:gd name="T10" fmla="*/ 30 w 69"/>
                    <a:gd name="T11" fmla="*/ 74 h 74"/>
                    <a:gd name="T12" fmla="*/ 62 w 69"/>
                    <a:gd name="T13" fmla="*/ 6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74">
                      <a:moveTo>
                        <a:pt x="62" y="64"/>
                      </a:moveTo>
                      <a:lnTo>
                        <a:pt x="69" y="37"/>
                      </a:lnTo>
                      <a:lnTo>
                        <a:pt x="26" y="0"/>
                      </a:lnTo>
                      <a:lnTo>
                        <a:pt x="2" y="5"/>
                      </a:lnTo>
                      <a:lnTo>
                        <a:pt x="0" y="57"/>
                      </a:lnTo>
                      <a:lnTo>
                        <a:pt x="30" y="74"/>
                      </a:lnTo>
                      <a:lnTo>
                        <a:pt x="62" y="64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18" name="Freeform 295">
                  <a:extLst>
                    <a:ext uri="{FF2B5EF4-FFF2-40B4-BE49-F238E27FC236}">
                      <a16:creationId xmlns:a16="http://schemas.microsoft.com/office/drawing/2014/main" id="{63300F73-D33B-774B-99FC-07AAAC34F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3589338"/>
                  <a:ext cx="14288" cy="17463"/>
                </a:xfrm>
                <a:custGeom>
                  <a:avLst/>
                  <a:gdLst>
                    <a:gd name="T0" fmla="*/ 8 w 42"/>
                    <a:gd name="T1" fmla="*/ 0 h 54"/>
                    <a:gd name="T2" fmla="*/ 0 w 42"/>
                    <a:gd name="T3" fmla="*/ 27 h 54"/>
                    <a:gd name="T4" fmla="*/ 23 w 42"/>
                    <a:gd name="T5" fmla="*/ 54 h 54"/>
                    <a:gd name="T6" fmla="*/ 42 w 42"/>
                    <a:gd name="T7" fmla="*/ 34 h 54"/>
                    <a:gd name="T8" fmla="*/ 42 w 42"/>
                    <a:gd name="T9" fmla="*/ 34 h 54"/>
                    <a:gd name="T10" fmla="*/ 35 w 42"/>
                    <a:gd name="T11" fmla="*/ 0 h 54"/>
                    <a:gd name="T12" fmla="*/ 35 w 42"/>
                    <a:gd name="T13" fmla="*/ 0 h 54"/>
                    <a:gd name="T14" fmla="*/ 8 w 42"/>
                    <a:gd name="T15" fmla="*/ 0 h 54"/>
                    <a:gd name="T16" fmla="*/ 8 w 42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54">
                      <a:moveTo>
                        <a:pt x="8" y="0"/>
                      </a:moveTo>
                      <a:lnTo>
                        <a:pt x="0" y="27"/>
                      </a:lnTo>
                      <a:lnTo>
                        <a:pt x="23" y="54"/>
                      </a:lnTo>
                      <a:lnTo>
                        <a:pt x="42" y="34"/>
                      </a:lnTo>
                      <a:lnTo>
                        <a:pt x="42" y="34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19" name="Freeform 296">
                  <a:extLst>
                    <a:ext uri="{FF2B5EF4-FFF2-40B4-BE49-F238E27FC236}">
                      <a16:creationId xmlns:a16="http://schemas.microsoft.com/office/drawing/2014/main" id="{AECC1709-5C6F-B442-9F29-C216465A4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7113" y="3605213"/>
                  <a:ext cx="9525" cy="12700"/>
                </a:xfrm>
                <a:custGeom>
                  <a:avLst/>
                  <a:gdLst>
                    <a:gd name="T0" fmla="*/ 17 w 27"/>
                    <a:gd name="T1" fmla="*/ 41 h 41"/>
                    <a:gd name="T2" fmla="*/ 27 w 27"/>
                    <a:gd name="T3" fmla="*/ 20 h 41"/>
                    <a:gd name="T4" fmla="*/ 0 w 27"/>
                    <a:gd name="T5" fmla="*/ 0 h 41"/>
                    <a:gd name="T6" fmla="*/ 17 w 27"/>
                    <a:gd name="T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41">
                      <a:moveTo>
                        <a:pt x="17" y="41"/>
                      </a:moveTo>
                      <a:lnTo>
                        <a:pt x="27" y="20"/>
                      </a:lnTo>
                      <a:lnTo>
                        <a:pt x="0" y="0"/>
                      </a:lnTo>
                      <a:lnTo>
                        <a:pt x="17" y="41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0" name="Freeform 297">
                  <a:extLst>
                    <a:ext uri="{FF2B5EF4-FFF2-40B4-BE49-F238E27FC236}">
                      <a16:creationId xmlns:a16="http://schemas.microsoft.com/office/drawing/2014/main" id="{CDD037B3-204F-6541-A69A-07C08FBC34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7750" y="3611563"/>
                  <a:ext cx="7938" cy="11113"/>
                </a:xfrm>
                <a:custGeom>
                  <a:avLst/>
                  <a:gdLst>
                    <a:gd name="T0" fmla="*/ 23 w 23"/>
                    <a:gd name="T1" fmla="*/ 0 h 37"/>
                    <a:gd name="T2" fmla="*/ 0 w 23"/>
                    <a:gd name="T3" fmla="*/ 7 h 37"/>
                    <a:gd name="T4" fmla="*/ 3 w 23"/>
                    <a:gd name="T5" fmla="*/ 37 h 37"/>
                    <a:gd name="T6" fmla="*/ 23 w 23"/>
                    <a:gd name="T7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37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3" y="3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1" name="Freeform 298">
                  <a:extLst>
                    <a:ext uri="{FF2B5EF4-FFF2-40B4-BE49-F238E27FC236}">
                      <a16:creationId xmlns:a16="http://schemas.microsoft.com/office/drawing/2014/main" id="{0596AE58-EEFD-1047-A7C3-84A9408E4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3125" y="3768725"/>
                  <a:ext cx="22225" cy="15875"/>
                </a:xfrm>
                <a:custGeom>
                  <a:avLst/>
                  <a:gdLst>
                    <a:gd name="T0" fmla="*/ 39 w 69"/>
                    <a:gd name="T1" fmla="*/ 20 h 47"/>
                    <a:gd name="T2" fmla="*/ 69 w 69"/>
                    <a:gd name="T3" fmla="*/ 13 h 47"/>
                    <a:gd name="T4" fmla="*/ 56 w 69"/>
                    <a:gd name="T5" fmla="*/ 0 h 47"/>
                    <a:gd name="T6" fmla="*/ 16 w 69"/>
                    <a:gd name="T7" fmla="*/ 0 h 47"/>
                    <a:gd name="T8" fmla="*/ 0 w 69"/>
                    <a:gd name="T9" fmla="*/ 27 h 47"/>
                    <a:gd name="T10" fmla="*/ 17 w 69"/>
                    <a:gd name="T11" fmla="*/ 47 h 47"/>
                    <a:gd name="T12" fmla="*/ 39 w 69"/>
                    <a:gd name="T13" fmla="*/ 2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47">
                      <a:moveTo>
                        <a:pt x="39" y="20"/>
                      </a:moveTo>
                      <a:lnTo>
                        <a:pt x="69" y="13"/>
                      </a:lnTo>
                      <a:lnTo>
                        <a:pt x="56" y="0"/>
                      </a:lnTo>
                      <a:lnTo>
                        <a:pt x="16" y="0"/>
                      </a:lnTo>
                      <a:lnTo>
                        <a:pt x="0" y="27"/>
                      </a:lnTo>
                      <a:lnTo>
                        <a:pt x="17" y="47"/>
                      </a:lnTo>
                      <a:lnTo>
                        <a:pt x="39" y="2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2" name="Freeform 299">
                  <a:extLst>
                    <a:ext uri="{FF2B5EF4-FFF2-40B4-BE49-F238E27FC236}">
                      <a16:creationId xmlns:a16="http://schemas.microsoft.com/office/drawing/2014/main" id="{5705A026-4060-FD49-AF05-94FD5AA5C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1700" y="3751263"/>
                  <a:ext cx="23813" cy="11113"/>
                </a:xfrm>
                <a:custGeom>
                  <a:avLst/>
                  <a:gdLst>
                    <a:gd name="T0" fmla="*/ 72 w 72"/>
                    <a:gd name="T1" fmla="*/ 0 h 38"/>
                    <a:gd name="T2" fmla="*/ 40 w 72"/>
                    <a:gd name="T3" fmla="*/ 14 h 38"/>
                    <a:gd name="T4" fmla="*/ 0 w 72"/>
                    <a:gd name="T5" fmla="*/ 38 h 38"/>
                    <a:gd name="T6" fmla="*/ 60 w 72"/>
                    <a:gd name="T7" fmla="*/ 17 h 38"/>
                    <a:gd name="T8" fmla="*/ 72 w 72"/>
                    <a:gd name="T9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38">
                      <a:moveTo>
                        <a:pt x="72" y="0"/>
                      </a:moveTo>
                      <a:lnTo>
                        <a:pt x="40" y="14"/>
                      </a:lnTo>
                      <a:lnTo>
                        <a:pt x="0" y="38"/>
                      </a:lnTo>
                      <a:lnTo>
                        <a:pt x="60" y="17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3" name="Freeform 300">
                  <a:extLst>
                    <a:ext uri="{FF2B5EF4-FFF2-40B4-BE49-F238E27FC236}">
                      <a16:creationId xmlns:a16="http://schemas.microsoft.com/office/drawing/2014/main" id="{B88DE5F6-BFDD-D044-B2EC-91210801C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6625" y="3744913"/>
                  <a:ext cx="19050" cy="4763"/>
                </a:xfrm>
                <a:custGeom>
                  <a:avLst/>
                  <a:gdLst>
                    <a:gd name="T0" fmla="*/ 57 w 57"/>
                    <a:gd name="T1" fmla="*/ 0 h 13"/>
                    <a:gd name="T2" fmla="*/ 0 w 57"/>
                    <a:gd name="T3" fmla="*/ 6 h 13"/>
                    <a:gd name="T4" fmla="*/ 47 w 57"/>
                    <a:gd name="T5" fmla="*/ 13 h 13"/>
                    <a:gd name="T6" fmla="*/ 57 w 57"/>
                    <a:gd name="T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3">
                      <a:moveTo>
                        <a:pt x="57" y="0"/>
                      </a:moveTo>
                      <a:lnTo>
                        <a:pt x="0" y="6"/>
                      </a:lnTo>
                      <a:lnTo>
                        <a:pt x="47" y="1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4" name="Freeform 301">
                  <a:extLst>
                    <a:ext uri="{FF2B5EF4-FFF2-40B4-BE49-F238E27FC236}">
                      <a16:creationId xmlns:a16="http://schemas.microsoft.com/office/drawing/2014/main" id="{8B374FC9-4295-CA47-B69F-151A80DE4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9963" y="3743325"/>
                  <a:ext cx="15875" cy="3175"/>
                </a:xfrm>
                <a:custGeom>
                  <a:avLst/>
                  <a:gdLst>
                    <a:gd name="T0" fmla="*/ 27 w 51"/>
                    <a:gd name="T1" fmla="*/ 0 h 13"/>
                    <a:gd name="T2" fmla="*/ 0 w 51"/>
                    <a:gd name="T3" fmla="*/ 13 h 13"/>
                    <a:gd name="T4" fmla="*/ 51 w 51"/>
                    <a:gd name="T5" fmla="*/ 6 h 13"/>
                    <a:gd name="T6" fmla="*/ 27 w 51"/>
                    <a:gd name="T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1" h="13">
                      <a:moveTo>
                        <a:pt x="27" y="0"/>
                      </a:moveTo>
                      <a:lnTo>
                        <a:pt x="0" y="13"/>
                      </a:lnTo>
                      <a:lnTo>
                        <a:pt x="51" y="6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5" name="Freeform 302">
                  <a:extLst>
                    <a:ext uri="{FF2B5EF4-FFF2-40B4-BE49-F238E27FC236}">
                      <a16:creationId xmlns:a16="http://schemas.microsoft.com/office/drawing/2014/main" id="{BF0EAE8D-BB2F-F644-8570-D247334EE5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4863" y="3546475"/>
                  <a:ext cx="860425" cy="1158875"/>
                </a:xfrm>
                <a:custGeom>
                  <a:avLst/>
                  <a:gdLst>
                    <a:gd name="T0" fmla="*/ 2632 w 2711"/>
                    <a:gd name="T1" fmla="*/ 1437 h 3652"/>
                    <a:gd name="T2" fmla="*/ 2546 w 2711"/>
                    <a:gd name="T3" fmla="*/ 839 h 3652"/>
                    <a:gd name="T4" fmla="*/ 2470 w 2711"/>
                    <a:gd name="T5" fmla="*/ 664 h 3652"/>
                    <a:gd name="T6" fmla="*/ 2287 w 2711"/>
                    <a:gd name="T7" fmla="*/ 580 h 3652"/>
                    <a:gd name="T8" fmla="*/ 2316 w 2711"/>
                    <a:gd name="T9" fmla="*/ 490 h 3652"/>
                    <a:gd name="T10" fmla="*/ 2232 w 2711"/>
                    <a:gd name="T11" fmla="*/ 461 h 3652"/>
                    <a:gd name="T12" fmla="*/ 2117 w 2711"/>
                    <a:gd name="T13" fmla="*/ 349 h 3652"/>
                    <a:gd name="T14" fmla="*/ 1985 w 2711"/>
                    <a:gd name="T15" fmla="*/ 344 h 3652"/>
                    <a:gd name="T16" fmla="*/ 1934 w 2711"/>
                    <a:gd name="T17" fmla="*/ 350 h 3652"/>
                    <a:gd name="T18" fmla="*/ 1920 w 2711"/>
                    <a:gd name="T19" fmla="*/ 291 h 3652"/>
                    <a:gd name="T20" fmla="*/ 1815 w 2711"/>
                    <a:gd name="T21" fmla="*/ 408 h 3652"/>
                    <a:gd name="T22" fmla="*/ 1616 w 2711"/>
                    <a:gd name="T23" fmla="*/ 496 h 3652"/>
                    <a:gd name="T24" fmla="*/ 1430 w 2711"/>
                    <a:gd name="T25" fmla="*/ 568 h 3652"/>
                    <a:gd name="T26" fmla="*/ 1462 w 2711"/>
                    <a:gd name="T27" fmla="*/ 422 h 3652"/>
                    <a:gd name="T28" fmla="*/ 1371 w 2711"/>
                    <a:gd name="T29" fmla="*/ 359 h 3652"/>
                    <a:gd name="T30" fmla="*/ 1210 w 2711"/>
                    <a:gd name="T31" fmla="*/ 278 h 3652"/>
                    <a:gd name="T32" fmla="*/ 1176 w 2711"/>
                    <a:gd name="T33" fmla="*/ 145 h 3652"/>
                    <a:gd name="T34" fmla="*/ 1010 w 2711"/>
                    <a:gd name="T35" fmla="*/ 133 h 3652"/>
                    <a:gd name="T36" fmla="*/ 782 w 2711"/>
                    <a:gd name="T37" fmla="*/ 88 h 3652"/>
                    <a:gd name="T38" fmla="*/ 718 w 2711"/>
                    <a:gd name="T39" fmla="*/ 6 h 3652"/>
                    <a:gd name="T40" fmla="*/ 695 w 2711"/>
                    <a:gd name="T41" fmla="*/ 136 h 3652"/>
                    <a:gd name="T42" fmla="*/ 792 w 2711"/>
                    <a:gd name="T43" fmla="*/ 102 h 3652"/>
                    <a:gd name="T44" fmla="*/ 874 w 2711"/>
                    <a:gd name="T45" fmla="*/ 228 h 3652"/>
                    <a:gd name="T46" fmla="*/ 817 w 2711"/>
                    <a:gd name="T47" fmla="*/ 301 h 3652"/>
                    <a:gd name="T48" fmla="*/ 851 w 2711"/>
                    <a:gd name="T49" fmla="*/ 334 h 3652"/>
                    <a:gd name="T50" fmla="*/ 902 w 2711"/>
                    <a:gd name="T51" fmla="*/ 446 h 3652"/>
                    <a:gd name="T52" fmla="*/ 859 w 2711"/>
                    <a:gd name="T53" fmla="*/ 500 h 3652"/>
                    <a:gd name="T54" fmla="*/ 1000 w 2711"/>
                    <a:gd name="T55" fmla="*/ 604 h 3652"/>
                    <a:gd name="T56" fmla="*/ 1124 w 2711"/>
                    <a:gd name="T57" fmla="*/ 749 h 3652"/>
                    <a:gd name="T58" fmla="*/ 984 w 2711"/>
                    <a:gd name="T59" fmla="*/ 621 h 3652"/>
                    <a:gd name="T60" fmla="*/ 728 w 2711"/>
                    <a:gd name="T61" fmla="*/ 707 h 3652"/>
                    <a:gd name="T62" fmla="*/ 752 w 2711"/>
                    <a:gd name="T63" fmla="*/ 799 h 3652"/>
                    <a:gd name="T64" fmla="*/ 709 w 2711"/>
                    <a:gd name="T65" fmla="*/ 794 h 3652"/>
                    <a:gd name="T66" fmla="*/ 627 w 2711"/>
                    <a:gd name="T67" fmla="*/ 678 h 3652"/>
                    <a:gd name="T68" fmla="*/ 325 w 2711"/>
                    <a:gd name="T69" fmla="*/ 767 h 3652"/>
                    <a:gd name="T70" fmla="*/ 379 w 2711"/>
                    <a:gd name="T71" fmla="*/ 843 h 3652"/>
                    <a:gd name="T72" fmla="*/ 442 w 2711"/>
                    <a:gd name="T73" fmla="*/ 898 h 3652"/>
                    <a:gd name="T74" fmla="*/ 373 w 2711"/>
                    <a:gd name="T75" fmla="*/ 925 h 3652"/>
                    <a:gd name="T76" fmla="*/ 311 w 2711"/>
                    <a:gd name="T77" fmla="*/ 1361 h 3652"/>
                    <a:gd name="T78" fmla="*/ 23 w 2711"/>
                    <a:gd name="T79" fmla="*/ 1715 h 3652"/>
                    <a:gd name="T80" fmla="*/ 37 w 2711"/>
                    <a:gd name="T81" fmla="*/ 2084 h 3652"/>
                    <a:gd name="T82" fmla="*/ 74 w 2711"/>
                    <a:gd name="T83" fmla="*/ 2379 h 3652"/>
                    <a:gd name="T84" fmla="*/ 237 w 2711"/>
                    <a:gd name="T85" fmla="*/ 2803 h 3652"/>
                    <a:gd name="T86" fmla="*/ 658 w 2711"/>
                    <a:gd name="T87" fmla="*/ 2882 h 3652"/>
                    <a:gd name="T88" fmla="*/ 507 w 2711"/>
                    <a:gd name="T89" fmla="*/ 3242 h 3652"/>
                    <a:gd name="T90" fmla="*/ 621 w 2711"/>
                    <a:gd name="T91" fmla="*/ 3562 h 3652"/>
                    <a:gd name="T92" fmla="*/ 847 w 2711"/>
                    <a:gd name="T93" fmla="*/ 3510 h 3652"/>
                    <a:gd name="T94" fmla="*/ 1034 w 2711"/>
                    <a:gd name="T95" fmla="*/ 3499 h 3652"/>
                    <a:gd name="T96" fmla="*/ 1180 w 2711"/>
                    <a:gd name="T97" fmla="*/ 3556 h 3652"/>
                    <a:gd name="T98" fmla="*/ 1372 w 2711"/>
                    <a:gd name="T99" fmla="*/ 3568 h 3652"/>
                    <a:gd name="T100" fmla="*/ 1726 w 2711"/>
                    <a:gd name="T101" fmla="*/ 3516 h 3652"/>
                    <a:gd name="T102" fmla="*/ 2122 w 2711"/>
                    <a:gd name="T103" fmla="*/ 3481 h 3652"/>
                    <a:gd name="T104" fmla="*/ 2248 w 2711"/>
                    <a:gd name="T105" fmla="*/ 3206 h 3652"/>
                    <a:gd name="T106" fmla="*/ 2227 w 2711"/>
                    <a:gd name="T107" fmla="*/ 2923 h 3652"/>
                    <a:gd name="T108" fmla="*/ 1961 w 2711"/>
                    <a:gd name="T109" fmla="*/ 2504 h 3652"/>
                    <a:gd name="T110" fmla="*/ 1929 w 2711"/>
                    <a:gd name="T111" fmla="*/ 2319 h 3652"/>
                    <a:gd name="T112" fmla="*/ 2362 w 2711"/>
                    <a:gd name="T113" fmla="*/ 2076 h 3652"/>
                    <a:gd name="T114" fmla="*/ 2642 w 2711"/>
                    <a:gd name="T115" fmla="*/ 2056 h 36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711" h="3652">
                      <a:moveTo>
                        <a:pt x="2711" y="1803"/>
                      </a:moveTo>
                      <a:lnTo>
                        <a:pt x="2634" y="1657"/>
                      </a:lnTo>
                      <a:lnTo>
                        <a:pt x="2602" y="1538"/>
                      </a:lnTo>
                      <a:lnTo>
                        <a:pt x="2632" y="1437"/>
                      </a:lnTo>
                      <a:lnTo>
                        <a:pt x="2577" y="1322"/>
                      </a:lnTo>
                      <a:lnTo>
                        <a:pt x="2590" y="1180"/>
                      </a:lnTo>
                      <a:lnTo>
                        <a:pt x="2455" y="1067"/>
                      </a:lnTo>
                      <a:lnTo>
                        <a:pt x="2546" y="839"/>
                      </a:lnTo>
                      <a:lnTo>
                        <a:pt x="2541" y="671"/>
                      </a:lnTo>
                      <a:lnTo>
                        <a:pt x="2524" y="668"/>
                      </a:lnTo>
                      <a:lnTo>
                        <a:pt x="2497" y="641"/>
                      </a:lnTo>
                      <a:lnTo>
                        <a:pt x="2470" y="664"/>
                      </a:lnTo>
                      <a:lnTo>
                        <a:pt x="2454" y="624"/>
                      </a:lnTo>
                      <a:lnTo>
                        <a:pt x="2424" y="622"/>
                      </a:lnTo>
                      <a:lnTo>
                        <a:pt x="2380" y="625"/>
                      </a:lnTo>
                      <a:lnTo>
                        <a:pt x="2287" y="580"/>
                      </a:lnTo>
                      <a:lnTo>
                        <a:pt x="2316" y="563"/>
                      </a:lnTo>
                      <a:lnTo>
                        <a:pt x="2329" y="536"/>
                      </a:lnTo>
                      <a:lnTo>
                        <a:pt x="2295" y="500"/>
                      </a:lnTo>
                      <a:lnTo>
                        <a:pt x="2316" y="490"/>
                      </a:lnTo>
                      <a:lnTo>
                        <a:pt x="2292" y="481"/>
                      </a:lnTo>
                      <a:lnTo>
                        <a:pt x="2279" y="441"/>
                      </a:lnTo>
                      <a:lnTo>
                        <a:pt x="2242" y="437"/>
                      </a:lnTo>
                      <a:lnTo>
                        <a:pt x="2232" y="461"/>
                      </a:lnTo>
                      <a:lnTo>
                        <a:pt x="2205" y="422"/>
                      </a:lnTo>
                      <a:lnTo>
                        <a:pt x="2175" y="425"/>
                      </a:lnTo>
                      <a:lnTo>
                        <a:pt x="2158" y="405"/>
                      </a:lnTo>
                      <a:lnTo>
                        <a:pt x="2117" y="349"/>
                      </a:lnTo>
                      <a:lnTo>
                        <a:pt x="2074" y="302"/>
                      </a:lnTo>
                      <a:lnTo>
                        <a:pt x="2054" y="310"/>
                      </a:lnTo>
                      <a:lnTo>
                        <a:pt x="2044" y="334"/>
                      </a:lnTo>
                      <a:lnTo>
                        <a:pt x="1985" y="344"/>
                      </a:lnTo>
                      <a:lnTo>
                        <a:pt x="1931" y="407"/>
                      </a:lnTo>
                      <a:lnTo>
                        <a:pt x="1908" y="390"/>
                      </a:lnTo>
                      <a:lnTo>
                        <a:pt x="1904" y="367"/>
                      </a:lnTo>
                      <a:lnTo>
                        <a:pt x="1934" y="350"/>
                      </a:lnTo>
                      <a:lnTo>
                        <a:pt x="1947" y="305"/>
                      </a:lnTo>
                      <a:lnTo>
                        <a:pt x="2017" y="307"/>
                      </a:lnTo>
                      <a:lnTo>
                        <a:pt x="2017" y="290"/>
                      </a:lnTo>
                      <a:lnTo>
                        <a:pt x="1920" y="291"/>
                      </a:lnTo>
                      <a:lnTo>
                        <a:pt x="1861" y="358"/>
                      </a:lnTo>
                      <a:lnTo>
                        <a:pt x="1851" y="408"/>
                      </a:lnTo>
                      <a:lnTo>
                        <a:pt x="1805" y="435"/>
                      </a:lnTo>
                      <a:lnTo>
                        <a:pt x="1815" y="408"/>
                      </a:lnTo>
                      <a:lnTo>
                        <a:pt x="1778" y="395"/>
                      </a:lnTo>
                      <a:lnTo>
                        <a:pt x="1661" y="463"/>
                      </a:lnTo>
                      <a:lnTo>
                        <a:pt x="1659" y="500"/>
                      </a:lnTo>
                      <a:lnTo>
                        <a:pt x="1616" y="496"/>
                      </a:lnTo>
                      <a:lnTo>
                        <a:pt x="1629" y="553"/>
                      </a:lnTo>
                      <a:lnTo>
                        <a:pt x="1546" y="513"/>
                      </a:lnTo>
                      <a:lnTo>
                        <a:pt x="1470" y="527"/>
                      </a:lnTo>
                      <a:lnTo>
                        <a:pt x="1430" y="568"/>
                      </a:lnTo>
                      <a:lnTo>
                        <a:pt x="1406" y="561"/>
                      </a:lnTo>
                      <a:lnTo>
                        <a:pt x="1392" y="468"/>
                      </a:lnTo>
                      <a:lnTo>
                        <a:pt x="1439" y="442"/>
                      </a:lnTo>
                      <a:lnTo>
                        <a:pt x="1462" y="422"/>
                      </a:lnTo>
                      <a:lnTo>
                        <a:pt x="1504" y="338"/>
                      </a:lnTo>
                      <a:lnTo>
                        <a:pt x="1498" y="311"/>
                      </a:lnTo>
                      <a:lnTo>
                        <a:pt x="1404" y="332"/>
                      </a:lnTo>
                      <a:lnTo>
                        <a:pt x="1371" y="359"/>
                      </a:lnTo>
                      <a:lnTo>
                        <a:pt x="1307" y="307"/>
                      </a:lnTo>
                      <a:lnTo>
                        <a:pt x="1260" y="277"/>
                      </a:lnTo>
                      <a:lnTo>
                        <a:pt x="1231" y="330"/>
                      </a:lnTo>
                      <a:lnTo>
                        <a:pt x="1210" y="278"/>
                      </a:lnTo>
                      <a:lnTo>
                        <a:pt x="1133" y="261"/>
                      </a:lnTo>
                      <a:lnTo>
                        <a:pt x="1173" y="211"/>
                      </a:lnTo>
                      <a:lnTo>
                        <a:pt x="1179" y="175"/>
                      </a:lnTo>
                      <a:lnTo>
                        <a:pt x="1176" y="145"/>
                      </a:lnTo>
                      <a:lnTo>
                        <a:pt x="1156" y="112"/>
                      </a:lnTo>
                      <a:lnTo>
                        <a:pt x="1129" y="115"/>
                      </a:lnTo>
                      <a:lnTo>
                        <a:pt x="1075" y="96"/>
                      </a:lnTo>
                      <a:lnTo>
                        <a:pt x="1010" y="133"/>
                      </a:lnTo>
                      <a:lnTo>
                        <a:pt x="1029" y="100"/>
                      </a:lnTo>
                      <a:lnTo>
                        <a:pt x="933" y="129"/>
                      </a:lnTo>
                      <a:lnTo>
                        <a:pt x="822" y="75"/>
                      </a:lnTo>
                      <a:lnTo>
                        <a:pt x="782" y="88"/>
                      </a:lnTo>
                      <a:lnTo>
                        <a:pt x="759" y="100"/>
                      </a:lnTo>
                      <a:lnTo>
                        <a:pt x="725" y="66"/>
                      </a:lnTo>
                      <a:lnTo>
                        <a:pt x="718" y="29"/>
                      </a:lnTo>
                      <a:lnTo>
                        <a:pt x="718" y="6"/>
                      </a:lnTo>
                      <a:lnTo>
                        <a:pt x="698" y="0"/>
                      </a:lnTo>
                      <a:lnTo>
                        <a:pt x="685" y="46"/>
                      </a:lnTo>
                      <a:lnTo>
                        <a:pt x="685" y="100"/>
                      </a:lnTo>
                      <a:lnTo>
                        <a:pt x="695" y="136"/>
                      </a:lnTo>
                      <a:lnTo>
                        <a:pt x="702" y="126"/>
                      </a:lnTo>
                      <a:lnTo>
                        <a:pt x="709" y="90"/>
                      </a:lnTo>
                      <a:lnTo>
                        <a:pt x="752" y="110"/>
                      </a:lnTo>
                      <a:lnTo>
                        <a:pt x="792" y="102"/>
                      </a:lnTo>
                      <a:lnTo>
                        <a:pt x="816" y="125"/>
                      </a:lnTo>
                      <a:lnTo>
                        <a:pt x="832" y="162"/>
                      </a:lnTo>
                      <a:lnTo>
                        <a:pt x="836" y="191"/>
                      </a:lnTo>
                      <a:lnTo>
                        <a:pt x="874" y="228"/>
                      </a:lnTo>
                      <a:lnTo>
                        <a:pt x="907" y="253"/>
                      </a:lnTo>
                      <a:lnTo>
                        <a:pt x="887" y="293"/>
                      </a:lnTo>
                      <a:lnTo>
                        <a:pt x="850" y="291"/>
                      </a:lnTo>
                      <a:lnTo>
                        <a:pt x="817" y="301"/>
                      </a:lnTo>
                      <a:lnTo>
                        <a:pt x="795" y="331"/>
                      </a:lnTo>
                      <a:lnTo>
                        <a:pt x="805" y="367"/>
                      </a:lnTo>
                      <a:lnTo>
                        <a:pt x="841" y="357"/>
                      </a:lnTo>
                      <a:lnTo>
                        <a:pt x="851" y="334"/>
                      </a:lnTo>
                      <a:lnTo>
                        <a:pt x="878" y="360"/>
                      </a:lnTo>
                      <a:lnTo>
                        <a:pt x="831" y="404"/>
                      </a:lnTo>
                      <a:lnTo>
                        <a:pt x="842" y="444"/>
                      </a:lnTo>
                      <a:lnTo>
                        <a:pt x="902" y="446"/>
                      </a:lnTo>
                      <a:lnTo>
                        <a:pt x="913" y="483"/>
                      </a:lnTo>
                      <a:lnTo>
                        <a:pt x="906" y="500"/>
                      </a:lnTo>
                      <a:lnTo>
                        <a:pt x="896" y="520"/>
                      </a:lnTo>
                      <a:lnTo>
                        <a:pt x="859" y="500"/>
                      </a:lnTo>
                      <a:lnTo>
                        <a:pt x="852" y="510"/>
                      </a:lnTo>
                      <a:lnTo>
                        <a:pt x="849" y="553"/>
                      </a:lnTo>
                      <a:lnTo>
                        <a:pt x="929" y="589"/>
                      </a:lnTo>
                      <a:lnTo>
                        <a:pt x="1000" y="604"/>
                      </a:lnTo>
                      <a:lnTo>
                        <a:pt x="1046" y="621"/>
                      </a:lnTo>
                      <a:lnTo>
                        <a:pt x="1084" y="667"/>
                      </a:lnTo>
                      <a:lnTo>
                        <a:pt x="1085" y="718"/>
                      </a:lnTo>
                      <a:lnTo>
                        <a:pt x="1124" y="749"/>
                      </a:lnTo>
                      <a:lnTo>
                        <a:pt x="1195" y="783"/>
                      </a:lnTo>
                      <a:lnTo>
                        <a:pt x="1121" y="774"/>
                      </a:lnTo>
                      <a:lnTo>
                        <a:pt x="1044" y="678"/>
                      </a:lnTo>
                      <a:lnTo>
                        <a:pt x="984" y="621"/>
                      </a:lnTo>
                      <a:lnTo>
                        <a:pt x="900" y="612"/>
                      </a:lnTo>
                      <a:lnTo>
                        <a:pt x="790" y="600"/>
                      </a:lnTo>
                      <a:lnTo>
                        <a:pt x="740" y="647"/>
                      </a:lnTo>
                      <a:lnTo>
                        <a:pt x="728" y="707"/>
                      </a:lnTo>
                      <a:lnTo>
                        <a:pt x="748" y="773"/>
                      </a:lnTo>
                      <a:lnTo>
                        <a:pt x="776" y="799"/>
                      </a:lnTo>
                      <a:lnTo>
                        <a:pt x="749" y="823"/>
                      </a:lnTo>
                      <a:lnTo>
                        <a:pt x="752" y="799"/>
                      </a:lnTo>
                      <a:lnTo>
                        <a:pt x="721" y="747"/>
                      </a:lnTo>
                      <a:lnTo>
                        <a:pt x="668" y="734"/>
                      </a:lnTo>
                      <a:lnTo>
                        <a:pt x="665" y="757"/>
                      </a:lnTo>
                      <a:lnTo>
                        <a:pt x="709" y="794"/>
                      </a:lnTo>
                      <a:lnTo>
                        <a:pt x="689" y="823"/>
                      </a:lnTo>
                      <a:lnTo>
                        <a:pt x="639" y="817"/>
                      </a:lnTo>
                      <a:lnTo>
                        <a:pt x="614" y="708"/>
                      </a:lnTo>
                      <a:lnTo>
                        <a:pt x="627" y="678"/>
                      </a:lnTo>
                      <a:lnTo>
                        <a:pt x="391" y="687"/>
                      </a:lnTo>
                      <a:lnTo>
                        <a:pt x="341" y="747"/>
                      </a:lnTo>
                      <a:lnTo>
                        <a:pt x="349" y="774"/>
                      </a:lnTo>
                      <a:lnTo>
                        <a:pt x="325" y="767"/>
                      </a:lnTo>
                      <a:lnTo>
                        <a:pt x="302" y="790"/>
                      </a:lnTo>
                      <a:lnTo>
                        <a:pt x="305" y="844"/>
                      </a:lnTo>
                      <a:lnTo>
                        <a:pt x="335" y="849"/>
                      </a:lnTo>
                      <a:lnTo>
                        <a:pt x="379" y="843"/>
                      </a:lnTo>
                      <a:lnTo>
                        <a:pt x="419" y="839"/>
                      </a:lnTo>
                      <a:lnTo>
                        <a:pt x="446" y="885"/>
                      </a:lnTo>
                      <a:lnTo>
                        <a:pt x="470" y="932"/>
                      </a:lnTo>
                      <a:lnTo>
                        <a:pt x="442" y="898"/>
                      </a:lnTo>
                      <a:lnTo>
                        <a:pt x="416" y="875"/>
                      </a:lnTo>
                      <a:lnTo>
                        <a:pt x="389" y="873"/>
                      </a:lnTo>
                      <a:lnTo>
                        <a:pt x="372" y="893"/>
                      </a:lnTo>
                      <a:lnTo>
                        <a:pt x="373" y="925"/>
                      </a:lnTo>
                      <a:lnTo>
                        <a:pt x="318" y="1102"/>
                      </a:lnTo>
                      <a:lnTo>
                        <a:pt x="325" y="1232"/>
                      </a:lnTo>
                      <a:lnTo>
                        <a:pt x="280" y="1275"/>
                      </a:lnTo>
                      <a:lnTo>
                        <a:pt x="311" y="1361"/>
                      </a:lnTo>
                      <a:lnTo>
                        <a:pt x="251" y="1451"/>
                      </a:lnTo>
                      <a:lnTo>
                        <a:pt x="165" y="1531"/>
                      </a:lnTo>
                      <a:lnTo>
                        <a:pt x="22" y="1586"/>
                      </a:lnTo>
                      <a:lnTo>
                        <a:pt x="23" y="1715"/>
                      </a:lnTo>
                      <a:lnTo>
                        <a:pt x="68" y="1831"/>
                      </a:lnTo>
                      <a:lnTo>
                        <a:pt x="12" y="1938"/>
                      </a:lnTo>
                      <a:lnTo>
                        <a:pt x="0" y="2034"/>
                      </a:lnTo>
                      <a:lnTo>
                        <a:pt x="37" y="2084"/>
                      </a:lnTo>
                      <a:lnTo>
                        <a:pt x="71" y="2146"/>
                      </a:lnTo>
                      <a:lnTo>
                        <a:pt x="115" y="2160"/>
                      </a:lnTo>
                      <a:lnTo>
                        <a:pt x="115" y="2266"/>
                      </a:lnTo>
                      <a:lnTo>
                        <a:pt x="74" y="2379"/>
                      </a:lnTo>
                      <a:lnTo>
                        <a:pt x="84" y="2462"/>
                      </a:lnTo>
                      <a:lnTo>
                        <a:pt x="132" y="2574"/>
                      </a:lnTo>
                      <a:lnTo>
                        <a:pt x="123" y="2687"/>
                      </a:lnTo>
                      <a:lnTo>
                        <a:pt x="237" y="2803"/>
                      </a:lnTo>
                      <a:lnTo>
                        <a:pt x="377" y="2810"/>
                      </a:lnTo>
                      <a:lnTo>
                        <a:pt x="464" y="2847"/>
                      </a:lnTo>
                      <a:lnTo>
                        <a:pt x="524" y="2839"/>
                      </a:lnTo>
                      <a:lnTo>
                        <a:pt x="658" y="2882"/>
                      </a:lnTo>
                      <a:lnTo>
                        <a:pt x="674" y="2907"/>
                      </a:lnTo>
                      <a:lnTo>
                        <a:pt x="612" y="2962"/>
                      </a:lnTo>
                      <a:lnTo>
                        <a:pt x="536" y="3069"/>
                      </a:lnTo>
                      <a:lnTo>
                        <a:pt x="507" y="3242"/>
                      </a:lnTo>
                      <a:lnTo>
                        <a:pt x="439" y="3434"/>
                      </a:lnTo>
                      <a:lnTo>
                        <a:pt x="454" y="3547"/>
                      </a:lnTo>
                      <a:lnTo>
                        <a:pt x="527" y="3537"/>
                      </a:lnTo>
                      <a:lnTo>
                        <a:pt x="621" y="3562"/>
                      </a:lnTo>
                      <a:lnTo>
                        <a:pt x="683" y="3528"/>
                      </a:lnTo>
                      <a:lnTo>
                        <a:pt x="763" y="3541"/>
                      </a:lnTo>
                      <a:lnTo>
                        <a:pt x="813" y="3481"/>
                      </a:lnTo>
                      <a:lnTo>
                        <a:pt x="847" y="3510"/>
                      </a:lnTo>
                      <a:lnTo>
                        <a:pt x="924" y="3460"/>
                      </a:lnTo>
                      <a:lnTo>
                        <a:pt x="981" y="3479"/>
                      </a:lnTo>
                      <a:lnTo>
                        <a:pt x="998" y="3442"/>
                      </a:lnTo>
                      <a:lnTo>
                        <a:pt x="1034" y="3499"/>
                      </a:lnTo>
                      <a:lnTo>
                        <a:pt x="1089" y="3512"/>
                      </a:lnTo>
                      <a:lnTo>
                        <a:pt x="1129" y="3511"/>
                      </a:lnTo>
                      <a:lnTo>
                        <a:pt x="1171" y="3512"/>
                      </a:lnTo>
                      <a:lnTo>
                        <a:pt x="1180" y="3556"/>
                      </a:lnTo>
                      <a:lnTo>
                        <a:pt x="1275" y="3648"/>
                      </a:lnTo>
                      <a:lnTo>
                        <a:pt x="1336" y="3652"/>
                      </a:lnTo>
                      <a:lnTo>
                        <a:pt x="1381" y="3602"/>
                      </a:lnTo>
                      <a:lnTo>
                        <a:pt x="1372" y="3568"/>
                      </a:lnTo>
                      <a:lnTo>
                        <a:pt x="1451" y="3553"/>
                      </a:lnTo>
                      <a:lnTo>
                        <a:pt x="1550" y="3615"/>
                      </a:lnTo>
                      <a:lnTo>
                        <a:pt x="1674" y="3591"/>
                      </a:lnTo>
                      <a:lnTo>
                        <a:pt x="1726" y="3516"/>
                      </a:lnTo>
                      <a:lnTo>
                        <a:pt x="1922" y="3522"/>
                      </a:lnTo>
                      <a:lnTo>
                        <a:pt x="1992" y="3487"/>
                      </a:lnTo>
                      <a:lnTo>
                        <a:pt x="2148" y="3551"/>
                      </a:lnTo>
                      <a:lnTo>
                        <a:pt x="2122" y="3481"/>
                      </a:lnTo>
                      <a:lnTo>
                        <a:pt x="2147" y="3428"/>
                      </a:lnTo>
                      <a:lnTo>
                        <a:pt x="2063" y="3309"/>
                      </a:lnTo>
                      <a:lnTo>
                        <a:pt x="2186" y="3206"/>
                      </a:lnTo>
                      <a:lnTo>
                        <a:pt x="2248" y="3206"/>
                      </a:lnTo>
                      <a:lnTo>
                        <a:pt x="2261" y="3117"/>
                      </a:lnTo>
                      <a:lnTo>
                        <a:pt x="2358" y="3045"/>
                      </a:lnTo>
                      <a:lnTo>
                        <a:pt x="2334" y="3001"/>
                      </a:lnTo>
                      <a:lnTo>
                        <a:pt x="2227" y="2923"/>
                      </a:lnTo>
                      <a:lnTo>
                        <a:pt x="2204" y="2834"/>
                      </a:lnTo>
                      <a:lnTo>
                        <a:pt x="2097" y="2774"/>
                      </a:lnTo>
                      <a:lnTo>
                        <a:pt x="1981" y="2650"/>
                      </a:lnTo>
                      <a:lnTo>
                        <a:pt x="1961" y="2504"/>
                      </a:lnTo>
                      <a:lnTo>
                        <a:pt x="1868" y="2377"/>
                      </a:lnTo>
                      <a:lnTo>
                        <a:pt x="1849" y="2293"/>
                      </a:lnTo>
                      <a:lnTo>
                        <a:pt x="1888" y="2244"/>
                      </a:lnTo>
                      <a:lnTo>
                        <a:pt x="1929" y="2319"/>
                      </a:lnTo>
                      <a:lnTo>
                        <a:pt x="1969" y="2283"/>
                      </a:lnTo>
                      <a:lnTo>
                        <a:pt x="2136" y="2206"/>
                      </a:lnTo>
                      <a:lnTo>
                        <a:pt x="2203" y="2196"/>
                      </a:lnTo>
                      <a:lnTo>
                        <a:pt x="2362" y="2076"/>
                      </a:lnTo>
                      <a:lnTo>
                        <a:pt x="2464" y="2048"/>
                      </a:lnTo>
                      <a:lnTo>
                        <a:pt x="2441" y="1974"/>
                      </a:lnTo>
                      <a:lnTo>
                        <a:pt x="2516" y="1964"/>
                      </a:lnTo>
                      <a:lnTo>
                        <a:pt x="2642" y="2056"/>
                      </a:lnTo>
                      <a:lnTo>
                        <a:pt x="2668" y="1971"/>
                      </a:lnTo>
                      <a:lnTo>
                        <a:pt x="2711" y="1864"/>
                      </a:lnTo>
                      <a:lnTo>
                        <a:pt x="2711" y="1803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26" name="Group 355">
                <a:extLst>
                  <a:ext uri="{FF2B5EF4-FFF2-40B4-BE49-F238E27FC236}">
                    <a16:creationId xmlns:a16="http://schemas.microsoft.com/office/drawing/2014/main" id="{44ABA75F-1A6F-C14C-8AB9-3E4D09AF3586}"/>
                  </a:ext>
                </a:extLst>
              </p:cNvPr>
              <p:cNvGrpSpPr/>
              <p:nvPr/>
            </p:nvGrpSpPr>
            <p:grpSpPr>
              <a:xfrm>
                <a:off x="10773547" y="5457023"/>
                <a:ext cx="413245" cy="292079"/>
                <a:chOff x="7058025" y="5395913"/>
                <a:chExt cx="528638" cy="4445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327" name="Freeform 303">
                  <a:extLst>
                    <a:ext uri="{FF2B5EF4-FFF2-40B4-BE49-F238E27FC236}">
                      <a16:creationId xmlns:a16="http://schemas.microsoft.com/office/drawing/2014/main" id="{D54F3881-2B13-8B4B-A149-7A32B6583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7075" y="5395913"/>
                  <a:ext cx="509588" cy="444500"/>
                </a:xfrm>
                <a:custGeom>
                  <a:avLst/>
                  <a:gdLst>
                    <a:gd name="T0" fmla="*/ 1554 w 1605"/>
                    <a:gd name="T1" fmla="*/ 641 h 1400"/>
                    <a:gd name="T2" fmla="*/ 1438 w 1605"/>
                    <a:gd name="T3" fmla="*/ 602 h 1400"/>
                    <a:gd name="T4" fmla="*/ 1382 w 1605"/>
                    <a:gd name="T5" fmla="*/ 551 h 1400"/>
                    <a:gd name="T6" fmla="*/ 1260 w 1605"/>
                    <a:gd name="T7" fmla="*/ 418 h 1400"/>
                    <a:gd name="T8" fmla="*/ 1209 w 1605"/>
                    <a:gd name="T9" fmla="*/ 204 h 1400"/>
                    <a:gd name="T10" fmla="*/ 1111 w 1605"/>
                    <a:gd name="T11" fmla="*/ 108 h 1400"/>
                    <a:gd name="T12" fmla="*/ 998 w 1605"/>
                    <a:gd name="T13" fmla="*/ 126 h 1400"/>
                    <a:gd name="T14" fmla="*/ 760 w 1605"/>
                    <a:gd name="T15" fmla="*/ 292 h 1400"/>
                    <a:gd name="T16" fmla="*/ 420 w 1605"/>
                    <a:gd name="T17" fmla="*/ 4 h 1400"/>
                    <a:gd name="T18" fmla="*/ 295 w 1605"/>
                    <a:gd name="T19" fmla="*/ 63 h 1400"/>
                    <a:gd name="T20" fmla="*/ 226 w 1605"/>
                    <a:gd name="T21" fmla="*/ 168 h 1400"/>
                    <a:gd name="T22" fmla="*/ 310 w 1605"/>
                    <a:gd name="T23" fmla="*/ 239 h 1400"/>
                    <a:gd name="T24" fmla="*/ 325 w 1605"/>
                    <a:gd name="T25" fmla="*/ 328 h 1400"/>
                    <a:gd name="T26" fmla="*/ 249 w 1605"/>
                    <a:gd name="T27" fmla="*/ 350 h 1400"/>
                    <a:gd name="T28" fmla="*/ 62 w 1605"/>
                    <a:gd name="T29" fmla="*/ 236 h 1400"/>
                    <a:gd name="T30" fmla="*/ 0 w 1605"/>
                    <a:gd name="T31" fmla="*/ 330 h 1400"/>
                    <a:gd name="T32" fmla="*/ 41 w 1605"/>
                    <a:gd name="T33" fmla="*/ 449 h 1400"/>
                    <a:gd name="T34" fmla="*/ 161 w 1605"/>
                    <a:gd name="T35" fmla="*/ 497 h 1400"/>
                    <a:gd name="T36" fmla="*/ 342 w 1605"/>
                    <a:gd name="T37" fmla="*/ 699 h 1400"/>
                    <a:gd name="T38" fmla="*/ 356 w 1605"/>
                    <a:gd name="T39" fmla="*/ 836 h 1400"/>
                    <a:gd name="T40" fmla="*/ 468 w 1605"/>
                    <a:gd name="T41" fmla="*/ 902 h 1400"/>
                    <a:gd name="T42" fmla="*/ 477 w 1605"/>
                    <a:gd name="T43" fmla="*/ 972 h 1400"/>
                    <a:gd name="T44" fmla="*/ 504 w 1605"/>
                    <a:gd name="T45" fmla="*/ 1030 h 1400"/>
                    <a:gd name="T46" fmla="*/ 665 w 1605"/>
                    <a:gd name="T47" fmla="*/ 1050 h 1400"/>
                    <a:gd name="T48" fmla="*/ 920 w 1605"/>
                    <a:gd name="T49" fmla="*/ 879 h 1400"/>
                    <a:gd name="T50" fmla="*/ 936 w 1605"/>
                    <a:gd name="T51" fmla="*/ 1079 h 1400"/>
                    <a:gd name="T52" fmla="*/ 893 w 1605"/>
                    <a:gd name="T53" fmla="*/ 1256 h 1400"/>
                    <a:gd name="T54" fmla="*/ 1058 w 1605"/>
                    <a:gd name="T55" fmla="*/ 1365 h 1400"/>
                    <a:gd name="T56" fmla="*/ 1182 w 1605"/>
                    <a:gd name="T57" fmla="*/ 1378 h 1400"/>
                    <a:gd name="T58" fmla="*/ 1213 w 1605"/>
                    <a:gd name="T59" fmla="*/ 1170 h 1400"/>
                    <a:gd name="T60" fmla="*/ 1254 w 1605"/>
                    <a:gd name="T61" fmla="*/ 1245 h 1400"/>
                    <a:gd name="T62" fmla="*/ 1240 w 1605"/>
                    <a:gd name="T63" fmla="*/ 1058 h 1400"/>
                    <a:gd name="T64" fmla="*/ 1284 w 1605"/>
                    <a:gd name="T65" fmla="*/ 990 h 1400"/>
                    <a:gd name="T66" fmla="*/ 1314 w 1605"/>
                    <a:gd name="T67" fmla="*/ 987 h 1400"/>
                    <a:gd name="T68" fmla="*/ 1306 w 1605"/>
                    <a:gd name="T69" fmla="*/ 837 h 1400"/>
                    <a:gd name="T70" fmla="*/ 1379 w 1605"/>
                    <a:gd name="T71" fmla="*/ 707 h 1400"/>
                    <a:gd name="T72" fmla="*/ 1484 w 1605"/>
                    <a:gd name="T73" fmla="*/ 659 h 1400"/>
                    <a:gd name="T74" fmla="*/ 1556 w 1605"/>
                    <a:gd name="T75" fmla="*/ 684 h 1400"/>
                    <a:gd name="T76" fmla="*/ 1579 w 1605"/>
                    <a:gd name="T77" fmla="*/ 738 h 1400"/>
                    <a:gd name="T78" fmla="*/ 1605 w 1605"/>
                    <a:gd name="T79" fmla="*/ 722 h 1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605" h="1400">
                      <a:moveTo>
                        <a:pt x="1567" y="651"/>
                      </a:moveTo>
                      <a:lnTo>
                        <a:pt x="1554" y="641"/>
                      </a:lnTo>
                      <a:lnTo>
                        <a:pt x="1488" y="586"/>
                      </a:lnTo>
                      <a:lnTo>
                        <a:pt x="1438" y="602"/>
                      </a:lnTo>
                      <a:lnTo>
                        <a:pt x="1415" y="601"/>
                      </a:lnTo>
                      <a:lnTo>
                        <a:pt x="1382" y="551"/>
                      </a:lnTo>
                      <a:lnTo>
                        <a:pt x="1329" y="459"/>
                      </a:lnTo>
                      <a:lnTo>
                        <a:pt x="1260" y="418"/>
                      </a:lnTo>
                      <a:lnTo>
                        <a:pt x="1236" y="301"/>
                      </a:lnTo>
                      <a:lnTo>
                        <a:pt x="1209" y="204"/>
                      </a:lnTo>
                      <a:lnTo>
                        <a:pt x="1164" y="136"/>
                      </a:lnTo>
                      <a:lnTo>
                        <a:pt x="1111" y="108"/>
                      </a:lnTo>
                      <a:lnTo>
                        <a:pt x="1040" y="46"/>
                      </a:lnTo>
                      <a:lnTo>
                        <a:pt x="998" y="126"/>
                      </a:lnTo>
                      <a:lnTo>
                        <a:pt x="941" y="269"/>
                      </a:lnTo>
                      <a:lnTo>
                        <a:pt x="760" y="292"/>
                      </a:lnTo>
                      <a:lnTo>
                        <a:pt x="571" y="86"/>
                      </a:lnTo>
                      <a:lnTo>
                        <a:pt x="420" y="4"/>
                      </a:lnTo>
                      <a:lnTo>
                        <a:pt x="304" y="0"/>
                      </a:lnTo>
                      <a:lnTo>
                        <a:pt x="295" y="63"/>
                      </a:lnTo>
                      <a:lnTo>
                        <a:pt x="216" y="116"/>
                      </a:lnTo>
                      <a:lnTo>
                        <a:pt x="226" y="168"/>
                      </a:lnTo>
                      <a:lnTo>
                        <a:pt x="293" y="209"/>
                      </a:lnTo>
                      <a:lnTo>
                        <a:pt x="310" y="239"/>
                      </a:lnTo>
                      <a:lnTo>
                        <a:pt x="373" y="288"/>
                      </a:lnTo>
                      <a:lnTo>
                        <a:pt x="325" y="328"/>
                      </a:lnTo>
                      <a:lnTo>
                        <a:pt x="307" y="394"/>
                      </a:lnTo>
                      <a:lnTo>
                        <a:pt x="249" y="350"/>
                      </a:lnTo>
                      <a:lnTo>
                        <a:pt x="160" y="324"/>
                      </a:lnTo>
                      <a:lnTo>
                        <a:pt x="62" y="236"/>
                      </a:lnTo>
                      <a:lnTo>
                        <a:pt x="0" y="282"/>
                      </a:lnTo>
                      <a:lnTo>
                        <a:pt x="0" y="330"/>
                      </a:lnTo>
                      <a:lnTo>
                        <a:pt x="44" y="339"/>
                      </a:lnTo>
                      <a:lnTo>
                        <a:pt x="41" y="449"/>
                      </a:lnTo>
                      <a:lnTo>
                        <a:pt x="121" y="449"/>
                      </a:lnTo>
                      <a:lnTo>
                        <a:pt x="161" y="497"/>
                      </a:lnTo>
                      <a:lnTo>
                        <a:pt x="162" y="576"/>
                      </a:lnTo>
                      <a:lnTo>
                        <a:pt x="342" y="699"/>
                      </a:lnTo>
                      <a:lnTo>
                        <a:pt x="346" y="743"/>
                      </a:lnTo>
                      <a:lnTo>
                        <a:pt x="356" y="836"/>
                      </a:lnTo>
                      <a:lnTo>
                        <a:pt x="410" y="893"/>
                      </a:lnTo>
                      <a:lnTo>
                        <a:pt x="468" y="902"/>
                      </a:lnTo>
                      <a:lnTo>
                        <a:pt x="490" y="927"/>
                      </a:lnTo>
                      <a:lnTo>
                        <a:pt x="477" y="972"/>
                      </a:lnTo>
                      <a:lnTo>
                        <a:pt x="530" y="994"/>
                      </a:lnTo>
                      <a:lnTo>
                        <a:pt x="504" y="1030"/>
                      </a:lnTo>
                      <a:lnTo>
                        <a:pt x="558" y="1091"/>
                      </a:lnTo>
                      <a:lnTo>
                        <a:pt x="665" y="1050"/>
                      </a:lnTo>
                      <a:lnTo>
                        <a:pt x="819" y="889"/>
                      </a:lnTo>
                      <a:lnTo>
                        <a:pt x="920" y="879"/>
                      </a:lnTo>
                      <a:lnTo>
                        <a:pt x="992" y="985"/>
                      </a:lnTo>
                      <a:lnTo>
                        <a:pt x="936" y="1079"/>
                      </a:lnTo>
                      <a:lnTo>
                        <a:pt x="980" y="1144"/>
                      </a:lnTo>
                      <a:lnTo>
                        <a:pt x="893" y="1256"/>
                      </a:lnTo>
                      <a:lnTo>
                        <a:pt x="1009" y="1396"/>
                      </a:lnTo>
                      <a:lnTo>
                        <a:pt x="1058" y="1365"/>
                      </a:lnTo>
                      <a:lnTo>
                        <a:pt x="1107" y="1400"/>
                      </a:lnTo>
                      <a:lnTo>
                        <a:pt x="1182" y="1378"/>
                      </a:lnTo>
                      <a:lnTo>
                        <a:pt x="1181" y="1172"/>
                      </a:lnTo>
                      <a:lnTo>
                        <a:pt x="1213" y="1170"/>
                      </a:lnTo>
                      <a:lnTo>
                        <a:pt x="1212" y="1224"/>
                      </a:lnTo>
                      <a:lnTo>
                        <a:pt x="1254" y="1245"/>
                      </a:lnTo>
                      <a:lnTo>
                        <a:pt x="1263" y="1168"/>
                      </a:lnTo>
                      <a:lnTo>
                        <a:pt x="1240" y="1058"/>
                      </a:lnTo>
                      <a:lnTo>
                        <a:pt x="1274" y="1009"/>
                      </a:lnTo>
                      <a:lnTo>
                        <a:pt x="1284" y="990"/>
                      </a:lnTo>
                      <a:lnTo>
                        <a:pt x="1304" y="1016"/>
                      </a:lnTo>
                      <a:lnTo>
                        <a:pt x="1314" y="987"/>
                      </a:lnTo>
                      <a:lnTo>
                        <a:pt x="1293" y="929"/>
                      </a:lnTo>
                      <a:lnTo>
                        <a:pt x="1306" y="837"/>
                      </a:lnTo>
                      <a:lnTo>
                        <a:pt x="1365" y="739"/>
                      </a:lnTo>
                      <a:lnTo>
                        <a:pt x="1379" y="707"/>
                      </a:lnTo>
                      <a:lnTo>
                        <a:pt x="1417" y="668"/>
                      </a:lnTo>
                      <a:lnTo>
                        <a:pt x="1484" y="659"/>
                      </a:lnTo>
                      <a:lnTo>
                        <a:pt x="1509" y="677"/>
                      </a:lnTo>
                      <a:lnTo>
                        <a:pt x="1556" y="684"/>
                      </a:lnTo>
                      <a:lnTo>
                        <a:pt x="1585" y="711"/>
                      </a:lnTo>
                      <a:lnTo>
                        <a:pt x="1579" y="738"/>
                      </a:lnTo>
                      <a:lnTo>
                        <a:pt x="1597" y="739"/>
                      </a:lnTo>
                      <a:lnTo>
                        <a:pt x="1605" y="722"/>
                      </a:lnTo>
                      <a:lnTo>
                        <a:pt x="1567" y="65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8" name="Freeform 304">
                  <a:extLst>
                    <a:ext uri="{FF2B5EF4-FFF2-40B4-BE49-F238E27FC236}">
                      <a16:creationId xmlns:a16="http://schemas.microsoft.com/office/drawing/2014/main" id="{936A1462-8A01-4349-9073-6CA712ED9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8025" y="5667375"/>
                  <a:ext cx="153988" cy="115888"/>
                </a:xfrm>
                <a:custGeom>
                  <a:avLst/>
                  <a:gdLst>
                    <a:gd name="T0" fmla="*/ 469 w 486"/>
                    <a:gd name="T1" fmla="*/ 284 h 364"/>
                    <a:gd name="T2" fmla="*/ 486 w 486"/>
                    <a:gd name="T3" fmla="*/ 361 h 364"/>
                    <a:gd name="T4" fmla="*/ 368 w 486"/>
                    <a:gd name="T5" fmla="*/ 364 h 364"/>
                    <a:gd name="T6" fmla="*/ 176 w 486"/>
                    <a:gd name="T7" fmla="*/ 313 h 364"/>
                    <a:gd name="T8" fmla="*/ 33 w 486"/>
                    <a:gd name="T9" fmla="*/ 164 h 364"/>
                    <a:gd name="T10" fmla="*/ 0 w 486"/>
                    <a:gd name="T11" fmla="*/ 36 h 364"/>
                    <a:gd name="T12" fmla="*/ 63 w 486"/>
                    <a:gd name="T13" fmla="*/ 0 h 364"/>
                    <a:gd name="T14" fmla="*/ 147 w 486"/>
                    <a:gd name="T15" fmla="*/ 75 h 364"/>
                    <a:gd name="T16" fmla="*/ 232 w 486"/>
                    <a:gd name="T17" fmla="*/ 47 h 364"/>
                    <a:gd name="T18" fmla="*/ 326 w 486"/>
                    <a:gd name="T19" fmla="*/ 121 h 364"/>
                    <a:gd name="T20" fmla="*/ 331 w 486"/>
                    <a:gd name="T21" fmla="*/ 193 h 364"/>
                    <a:gd name="T22" fmla="*/ 371 w 486"/>
                    <a:gd name="T23" fmla="*/ 250 h 364"/>
                    <a:gd name="T24" fmla="*/ 469 w 486"/>
                    <a:gd name="T25" fmla="*/ 284 h 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86" h="364">
                      <a:moveTo>
                        <a:pt x="469" y="284"/>
                      </a:moveTo>
                      <a:lnTo>
                        <a:pt x="486" y="361"/>
                      </a:lnTo>
                      <a:lnTo>
                        <a:pt x="368" y="364"/>
                      </a:lnTo>
                      <a:lnTo>
                        <a:pt x="176" y="313"/>
                      </a:lnTo>
                      <a:lnTo>
                        <a:pt x="33" y="164"/>
                      </a:lnTo>
                      <a:lnTo>
                        <a:pt x="0" y="36"/>
                      </a:lnTo>
                      <a:lnTo>
                        <a:pt x="63" y="0"/>
                      </a:lnTo>
                      <a:lnTo>
                        <a:pt x="147" y="75"/>
                      </a:lnTo>
                      <a:lnTo>
                        <a:pt x="232" y="47"/>
                      </a:lnTo>
                      <a:lnTo>
                        <a:pt x="326" y="121"/>
                      </a:lnTo>
                      <a:lnTo>
                        <a:pt x="331" y="193"/>
                      </a:lnTo>
                      <a:lnTo>
                        <a:pt x="371" y="250"/>
                      </a:lnTo>
                      <a:lnTo>
                        <a:pt x="469" y="28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329" name="Freeform 305">
                <a:extLst>
                  <a:ext uri="{FF2B5EF4-FFF2-40B4-BE49-F238E27FC236}">
                    <a16:creationId xmlns:a16="http://schemas.microsoft.com/office/drawing/2014/main" id="{C1707144-FD4A-0D49-B13B-4B210216A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0223" y="4253242"/>
                <a:ext cx="745827" cy="574769"/>
              </a:xfrm>
              <a:custGeom>
                <a:avLst/>
                <a:gdLst>
                  <a:gd name="T0" fmla="*/ 2855 w 3008"/>
                  <a:gd name="T1" fmla="*/ 1698 h 2753"/>
                  <a:gd name="T2" fmla="*/ 2873 w 3008"/>
                  <a:gd name="T3" fmla="*/ 1383 h 2753"/>
                  <a:gd name="T4" fmla="*/ 2752 w 3008"/>
                  <a:gd name="T5" fmla="*/ 1193 h 2753"/>
                  <a:gd name="T6" fmla="*/ 2941 w 3008"/>
                  <a:gd name="T7" fmla="*/ 979 h 2753"/>
                  <a:gd name="T8" fmla="*/ 2914 w 3008"/>
                  <a:gd name="T9" fmla="*/ 825 h 2753"/>
                  <a:gd name="T10" fmla="*/ 2849 w 3008"/>
                  <a:gd name="T11" fmla="*/ 551 h 2753"/>
                  <a:gd name="T12" fmla="*/ 2740 w 3008"/>
                  <a:gd name="T13" fmla="*/ 318 h 2753"/>
                  <a:gd name="T14" fmla="*/ 2615 w 3008"/>
                  <a:gd name="T15" fmla="*/ 265 h 2753"/>
                  <a:gd name="T16" fmla="*/ 2153 w 3008"/>
                  <a:gd name="T17" fmla="*/ 234 h 2753"/>
                  <a:gd name="T18" fmla="*/ 1615 w 3008"/>
                  <a:gd name="T19" fmla="*/ 255 h 2753"/>
                  <a:gd name="T20" fmla="*/ 1532 w 3008"/>
                  <a:gd name="T21" fmla="*/ 315 h 2753"/>
                  <a:gd name="T22" fmla="*/ 1549 w 3008"/>
                  <a:gd name="T23" fmla="*/ 246 h 2753"/>
                  <a:gd name="T24" fmla="*/ 1680 w 3008"/>
                  <a:gd name="T25" fmla="*/ 138 h 2753"/>
                  <a:gd name="T26" fmla="*/ 1673 w 3008"/>
                  <a:gd name="T27" fmla="*/ 79 h 2753"/>
                  <a:gd name="T28" fmla="*/ 1539 w 3008"/>
                  <a:gd name="T29" fmla="*/ 226 h 2753"/>
                  <a:gd name="T30" fmla="*/ 1402 w 3008"/>
                  <a:gd name="T31" fmla="*/ 254 h 2753"/>
                  <a:gd name="T32" fmla="*/ 1305 w 3008"/>
                  <a:gd name="T33" fmla="*/ 195 h 2753"/>
                  <a:gd name="T34" fmla="*/ 1283 w 3008"/>
                  <a:gd name="T35" fmla="*/ 76 h 2753"/>
                  <a:gd name="T36" fmla="*/ 1340 w 3008"/>
                  <a:gd name="T37" fmla="*/ 63 h 2753"/>
                  <a:gd name="T38" fmla="*/ 1390 w 3008"/>
                  <a:gd name="T39" fmla="*/ 145 h 2753"/>
                  <a:gd name="T40" fmla="*/ 1374 w 3008"/>
                  <a:gd name="T41" fmla="*/ 65 h 2753"/>
                  <a:gd name="T42" fmla="*/ 1153 w 3008"/>
                  <a:gd name="T43" fmla="*/ 0 h 2753"/>
                  <a:gd name="T44" fmla="*/ 887 w 3008"/>
                  <a:gd name="T45" fmla="*/ 63 h 2753"/>
                  <a:gd name="T46" fmla="*/ 687 w 3008"/>
                  <a:gd name="T47" fmla="*/ 151 h 2753"/>
                  <a:gd name="T48" fmla="*/ 529 w 3008"/>
                  <a:gd name="T49" fmla="*/ 315 h 2753"/>
                  <a:gd name="T50" fmla="*/ 207 w 3008"/>
                  <a:gd name="T51" fmla="*/ 405 h 2753"/>
                  <a:gd name="T52" fmla="*/ 141 w 3008"/>
                  <a:gd name="T53" fmla="*/ 485 h 2753"/>
                  <a:gd name="T54" fmla="*/ 74 w 3008"/>
                  <a:gd name="T55" fmla="*/ 505 h 2753"/>
                  <a:gd name="T56" fmla="*/ 118 w 3008"/>
                  <a:gd name="T57" fmla="*/ 557 h 2753"/>
                  <a:gd name="T58" fmla="*/ 86 w 3008"/>
                  <a:gd name="T59" fmla="*/ 615 h 2753"/>
                  <a:gd name="T60" fmla="*/ 0 w 3008"/>
                  <a:gd name="T61" fmla="*/ 1011 h 2753"/>
                  <a:gd name="T62" fmla="*/ 122 w 3008"/>
                  <a:gd name="T63" fmla="*/ 1266 h 2753"/>
                  <a:gd name="T64" fmla="*/ 147 w 3008"/>
                  <a:gd name="T65" fmla="*/ 1482 h 2753"/>
                  <a:gd name="T66" fmla="*/ 256 w 3008"/>
                  <a:gd name="T67" fmla="*/ 1747 h 2753"/>
                  <a:gd name="T68" fmla="*/ 213 w 3008"/>
                  <a:gd name="T69" fmla="*/ 1915 h 2753"/>
                  <a:gd name="T70" fmla="*/ 230 w 3008"/>
                  <a:gd name="T71" fmla="*/ 1973 h 2753"/>
                  <a:gd name="T72" fmla="*/ 329 w 3008"/>
                  <a:gd name="T73" fmla="*/ 1914 h 2753"/>
                  <a:gd name="T74" fmla="*/ 401 w 3008"/>
                  <a:gd name="T75" fmla="*/ 2081 h 2753"/>
                  <a:gd name="T76" fmla="*/ 548 w 3008"/>
                  <a:gd name="T77" fmla="*/ 2125 h 2753"/>
                  <a:gd name="T78" fmla="*/ 646 w 3008"/>
                  <a:gd name="T79" fmla="*/ 2204 h 2753"/>
                  <a:gd name="T80" fmla="*/ 815 w 3008"/>
                  <a:gd name="T81" fmla="*/ 2286 h 2753"/>
                  <a:gd name="T82" fmla="*/ 814 w 3008"/>
                  <a:gd name="T83" fmla="*/ 2158 h 2753"/>
                  <a:gd name="T84" fmla="*/ 1042 w 3008"/>
                  <a:gd name="T85" fmla="*/ 2222 h 2753"/>
                  <a:gd name="T86" fmla="*/ 1114 w 3008"/>
                  <a:gd name="T87" fmla="*/ 2372 h 2753"/>
                  <a:gd name="T88" fmla="*/ 1306 w 3008"/>
                  <a:gd name="T89" fmla="*/ 2437 h 2753"/>
                  <a:gd name="T90" fmla="*/ 1374 w 3008"/>
                  <a:gd name="T91" fmla="*/ 2559 h 2753"/>
                  <a:gd name="T92" fmla="*/ 1482 w 3008"/>
                  <a:gd name="T93" fmla="*/ 2665 h 2753"/>
                  <a:gd name="T94" fmla="*/ 1613 w 3008"/>
                  <a:gd name="T95" fmla="*/ 2536 h 2753"/>
                  <a:gd name="T96" fmla="*/ 1730 w 3008"/>
                  <a:gd name="T97" fmla="*/ 2703 h 2753"/>
                  <a:gd name="T98" fmla="*/ 2041 w 3008"/>
                  <a:gd name="T99" fmla="*/ 2673 h 2753"/>
                  <a:gd name="T100" fmla="*/ 2290 w 3008"/>
                  <a:gd name="T101" fmla="*/ 2601 h 2753"/>
                  <a:gd name="T102" fmla="*/ 2460 w 3008"/>
                  <a:gd name="T103" fmla="*/ 2753 h 2753"/>
                  <a:gd name="T104" fmla="*/ 2517 w 3008"/>
                  <a:gd name="T105" fmla="*/ 2652 h 2753"/>
                  <a:gd name="T106" fmla="*/ 2953 w 3008"/>
                  <a:gd name="T107" fmla="*/ 2257 h 2753"/>
                  <a:gd name="T108" fmla="*/ 3008 w 3008"/>
                  <a:gd name="T109" fmla="*/ 1988 h 2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08" h="2753">
                    <a:moveTo>
                      <a:pt x="2882" y="1794"/>
                    </a:moveTo>
                    <a:lnTo>
                      <a:pt x="2855" y="1698"/>
                    </a:lnTo>
                    <a:lnTo>
                      <a:pt x="2831" y="1538"/>
                    </a:lnTo>
                    <a:lnTo>
                      <a:pt x="2873" y="1383"/>
                    </a:lnTo>
                    <a:lnTo>
                      <a:pt x="2722" y="1313"/>
                    </a:lnTo>
                    <a:lnTo>
                      <a:pt x="2752" y="1193"/>
                    </a:lnTo>
                    <a:lnTo>
                      <a:pt x="2934" y="1094"/>
                    </a:lnTo>
                    <a:lnTo>
                      <a:pt x="2941" y="979"/>
                    </a:lnTo>
                    <a:lnTo>
                      <a:pt x="2959" y="939"/>
                    </a:lnTo>
                    <a:lnTo>
                      <a:pt x="2914" y="825"/>
                    </a:lnTo>
                    <a:lnTo>
                      <a:pt x="2840" y="595"/>
                    </a:lnTo>
                    <a:lnTo>
                      <a:pt x="2849" y="551"/>
                    </a:lnTo>
                    <a:lnTo>
                      <a:pt x="2848" y="418"/>
                    </a:lnTo>
                    <a:lnTo>
                      <a:pt x="2740" y="318"/>
                    </a:lnTo>
                    <a:lnTo>
                      <a:pt x="2655" y="261"/>
                    </a:lnTo>
                    <a:lnTo>
                      <a:pt x="2615" y="265"/>
                    </a:lnTo>
                    <a:lnTo>
                      <a:pt x="2402" y="293"/>
                    </a:lnTo>
                    <a:lnTo>
                      <a:pt x="2153" y="234"/>
                    </a:lnTo>
                    <a:lnTo>
                      <a:pt x="1661" y="214"/>
                    </a:lnTo>
                    <a:lnTo>
                      <a:pt x="1615" y="255"/>
                    </a:lnTo>
                    <a:lnTo>
                      <a:pt x="1559" y="295"/>
                    </a:lnTo>
                    <a:lnTo>
                      <a:pt x="1532" y="315"/>
                    </a:lnTo>
                    <a:lnTo>
                      <a:pt x="1512" y="250"/>
                    </a:lnTo>
                    <a:lnTo>
                      <a:pt x="1549" y="246"/>
                    </a:lnTo>
                    <a:lnTo>
                      <a:pt x="1628" y="192"/>
                    </a:lnTo>
                    <a:lnTo>
                      <a:pt x="1680" y="138"/>
                    </a:lnTo>
                    <a:lnTo>
                      <a:pt x="1687" y="86"/>
                    </a:lnTo>
                    <a:lnTo>
                      <a:pt x="1673" y="79"/>
                    </a:lnTo>
                    <a:lnTo>
                      <a:pt x="1654" y="139"/>
                    </a:lnTo>
                    <a:lnTo>
                      <a:pt x="1539" y="226"/>
                    </a:lnTo>
                    <a:lnTo>
                      <a:pt x="1468" y="250"/>
                    </a:lnTo>
                    <a:lnTo>
                      <a:pt x="1402" y="254"/>
                    </a:lnTo>
                    <a:lnTo>
                      <a:pt x="1378" y="227"/>
                    </a:lnTo>
                    <a:lnTo>
                      <a:pt x="1305" y="195"/>
                    </a:lnTo>
                    <a:lnTo>
                      <a:pt x="1293" y="126"/>
                    </a:lnTo>
                    <a:lnTo>
                      <a:pt x="1283" y="76"/>
                    </a:lnTo>
                    <a:lnTo>
                      <a:pt x="1314" y="46"/>
                    </a:lnTo>
                    <a:lnTo>
                      <a:pt x="1340" y="63"/>
                    </a:lnTo>
                    <a:lnTo>
                      <a:pt x="1374" y="115"/>
                    </a:lnTo>
                    <a:lnTo>
                      <a:pt x="1390" y="145"/>
                    </a:lnTo>
                    <a:lnTo>
                      <a:pt x="1394" y="128"/>
                    </a:lnTo>
                    <a:lnTo>
                      <a:pt x="1374" y="65"/>
                    </a:lnTo>
                    <a:lnTo>
                      <a:pt x="1292" y="9"/>
                    </a:lnTo>
                    <a:lnTo>
                      <a:pt x="1153" y="0"/>
                    </a:lnTo>
                    <a:lnTo>
                      <a:pt x="1003" y="38"/>
                    </a:lnTo>
                    <a:lnTo>
                      <a:pt x="887" y="63"/>
                    </a:lnTo>
                    <a:lnTo>
                      <a:pt x="794" y="134"/>
                    </a:lnTo>
                    <a:lnTo>
                      <a:pt x="687" y="151"/>
                    </a:lnTo>
                    <a:lnTo>
                      <a:pt x="608" y="237"/>
                    </a:lnTo>
                    <a:lnTo>
                      <a:pt x="529" y="315"/>
                    </a:lnTo>
                    <a:lnTo>
                      <a:pt x="380" y="343"/>
                    </a:lnTo>
                    <a:lnTo>
                      <a:pt x="207" y="405"/>
                    </a:lnTo>
                    <a:lnTo>
                      <a:pt x="174" y="451"/>
                    </a:lnTo>
                    <a:lnTo>
                      <a:pt x="141" y="485"/>
                    </a:lnTo>
                    <a:lnTo>
                      <a:pt x="101" y="471"/>
                    </a:lnTo>
                    <a:lnTo>
                      <a:pt x="74" y="505"/>
                    </a:lnTo>
                    <a:lnTo>
                      <a:pt x="95" y="548"/>
                    </a:lnTo>
                    <a:lnTo>
                      <a:pt x="118" y="557"/>
                    </a:lnTo>
                    <a:lnTo>
                      <a:pt x="101" y="581"/>
                    </a:lnTo>
                    <a:lnTo>
                      <a:pt x="86" y="615"/>
                    </a:lnTo>
                    <a:lnTo>
                      <a:pt x="91" y="783"/>
                    </a:lnTo>
                    <a:lnTo>
                      <a:pt x="0" y="1011"/>
                    </a:lnTo>
                    <a:lnTo>
                      <a:pt x="135" y="1124"/>
                    </a:lnTo>
                    <a:lnTo>
                      <a:pt x="122" y="1266"/>
                    </a:lnTo>
                    <a:lnTo>
                      <a:pt x="177" y="1381"/>
                    </a:lnTo>
                    <a:lnTo>
                      <a:pt x="147" y="1482"/>
                    </a:lnTo>
                    <a:lnTo>
                      <a:pt x="179" y="1601"/>
                    </a:lnTo>
                    <a:lnTo>
                      <a:pt x="256" y="1747"/>
                    </a:lnTo>
                    <a:lnTo>
                      <a:pt x="256" y="1808"/>
                    </a:lnTo>
                    <a:lnTo>
                      <a:pt x="213" y="1915"/>
                    </a:lnTo>
                    <a:lnTo>
                      <a:pt x="187" y="2000"/>
                    </a:lnTo>
                    <a:lnTo>
                      <a:pt x="230" y="1973"/>
                    </a:lnTo>
                    <a:lnTo>
                      <a:pt x="262" y="1902"/>
                    </a:lnTo>
                    <a:lnTo>
                      <a:pt x="329" y="1914"/>
                    </a:lnTo>
                    <a:lnTo>
                      <a:pt x="361" y="2074"/>
                    </a:lnTo>
                    <a:lnTo>
                      <a:pt x="401" y="2081"/>
                    </a:lnTo>
                    <a:lnTo>
                      <a:pt x="471" y="2050"/>
                    </a:lnTo>
                    <a:lnTo>
                      <a:pt x="548" y="2125"/>
                    </a:lnTo>
                    <a:lnTo>
                      <a:pt x="672" y="2101"/>
                    </a:lnTo>
                    <a:lnTo>
                      <a:pt x="646" y="2204"/>
                    </a:lnTo>
                    <a:lnTo>
                      <a:pt x="745" y="2304"/>
                    </a:lnTo>
                    <a:lnTo>
                      <a:pt x="815" y="2286"/>
                    </a:lnTo>
                    <a:lnTo>
                      <a:pt x="775" y="2203"/>
                    </a:lnTo>
                    <a:lnTo>
                      <a:pt x="814" y="2158"/>
                    </a:lnTo>
                    <a:lnTo>
                      <a:pt x="905" y="2227"/>
                    </a:lnTo>
                    <a:lnTo>
                      <a:pt x="1042" y="2222"/>
                    </a:lnTo>
                    <a:lnTo>
                      <a:pt x="1082" y="2213"/>
                    </a:lnTo>
                    <a:lnTo>
                      <a:pt x="1114" y="2372"/>
                    </a:lnTo>
                    <a:lnTo>
                      <a:pt x="1176" y="2344"/>
                    </a:lnTo>
                    <a:lnTo>
                      <a:pt x="1306" y="2437"/>
                    </a:lnTo>
                    <a:lnTo>
                      <a:pt x="1307" y="2525"/>
                    </a:lnTo>
                    <a:lnTo>
                      <a:pt x="1374" y="2559"/>
                    </a:lnTo>
                    <a:lnTo>
                      <a:pt x="1378" y="2577"/>
                    </a:lnTo>
                    <a:lnTo>
                      <a:pt x="1482" y="2665"/>
                    </a:lnTo>
                    <a:lnTo>
                      <a:pt x="1574" y="2558"/>
                    </a:lnTo>
                    <a:lnTo>
                      <a:pt x="1613" y="2536"/>
                    </a:lnTo>
                    <a:lnTo>
                      <a:pt x="1668" y="2642"/>
                    </a:lnTo>
                    <a:lnTo>
                      <a:pt x="1730" y="2703"/>
                    </a:lnTo>
                    <a:lnTo>
                      <a:pt x="1903" y="2626"/>
                    </a:lnTo>
                    <a:lnTo>
                      <a:pt x="2041" y="2673"/>
                    </a:lnTo>
                    <a:lnTo>
                      <a:pt x="2112" y="2611"/>
                    </a:lnTo>
                    <a:lnTo>
                      <a:pt x="2290" y="2601"/>
                    </a:lnTo>
                    <a:lnTo>
                      <a:pt x="2358" y="2689"/>
                    </a:lnTo>
                    <a:lnTo>
                      <a:pt x="2460" y="2753"/>
                    </a:lnTo>
                    <a:lnTo>
                      <a:pt x="2526" y="2695"/>
                    </a:lnTo>
                    <a:lnTo>
                      <a:pt x="2517" y="2652"/>
                    </a:lnTo>
                    <a:lnTo>
                      <a:pt x="2887" y="2263"/>
                    </a:lnTo>
                    <a:lnTo>
                      <a:pt x="2953" y="2257"/>
                    </a:lnTo>
                    <a:lnTo>
                      <a:pt x="2993" y="2208"/>
                    </a:lnTo>
                    <a:lnTo>
                      <a:pt x="3008" y="1988"/>
                    </a:lnTo>
                    <a:lnTo>
                      <a:pt x="2882" y="179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306">
                <a:extLst>
                  <a:ext uri="{FF2B5EF4-FFF2-40B4-BE49-F238E27FC236}">
                    <a16:creationId xmlns:a16="http://schemas.microsoft.com/office/drawing/2014/main" id="{051280C8-8FFB-5349-AD4C-28AA5CC55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9735" y="4738301"/>
                <a:ext cx="43435" cy="70933"/>
              </a:xfrm>
              <a:custGeom>
                <a:avLst/>
                <a:gdLst>
                  <a:gd name="T0" fmla="*/ 176 w 176"/>
                  <a:gd name="T1" fmla="*/ 195 h 339"/>
                  <a:gd name="T2" fmla="*/ 167 w 176"/>
                  <a:gd name="T3" fmla="*/ 308 h 339"/>
                  <a:gd name="T4" fmla="*/ 80 w 176"/>
                  <a:gd name="T5" fmla="*/ 339 h 339"/>
                  <a:gd name="T6" fmla="*/ 33 w 176"/>
                  <a:gd name="T7" fmla="*/ 329 h 339"/>
                  <a:gd name="T8" fmla="*/ 0 w 176"/>
                  <a:gd name="T9" fmla="*/ 290 h 339"/>
                  <a:gd name="T10" fmla="*/ 2 w 176"/>
                  <a:gd name="T11" fmla="*/ 196 h 339"/>
                  <a:gd name="T12" fmla="*/ 34 w 176"/>
                  <a:gd name="T13" fmla="*/ 80 h 339"/>
                  <a:gd name="T14" fmla="*/ 118 w 176"/>
                  <a:gd name="T15" fmla="*/ 0 h 339"/>
                  <a:gd name="T16" fmla="*/ 128 w 176"/>
                  <a:gd name="T17" fmla="*/ 83 h 339"/>
                  <a:gd name="T18" fmla="*/ 176 w 176"/>
                  <a:gd name="T19" fmla="*/ 195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339">
                    <a:moveTo>
                      <a:pt x="176" y="195"/>
                    </a:moveTo>
                    <a:lnTo>
                      <a:pt x="167" y="308"/>
                    </a:lnTo>
                    <a:lnTo>
                      <a:pt x="80" y="339"/>
                    </a:lnTo>
                    <a:lnTo>
                      <a:pt x="33" y="329"/>
                    </a:lnTo>
                    <a:lnTo>
                      <a:pt x="0" y="290"/>
                    </a:lnTo>
                    <a:lnTo>
                      <a:pt x="2" y="196"/>
                    </a:lnTo>
                    <a:lnTo>
                      <a:pt x="34" y="80"/>
                    </a:lnTo>
                    <a:lnTo>
                      <a:pt x="118" y="0"/>
                    </a:lnTo>
                    <a:lnTo>
                      <a:pt x="128" y="83"/>
                    </a:lnTo>
                    <a:lnTo>
                      <a:pt x="176" y="19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307">
                <a:extLst>
                  <a:ext uri="{FF2B5EF4-FFF2-40B4-BE49-F238E27FC236}">
                    <a16:creationId xmlns:a16="http://schemas.microsoft.com/office/drawing/2014/main" id="{52FC0226-A053-0B4F-9D5F-C1A3B3E03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8986" y="4619383"/>
                <a:ext cx="280461" cy="182549"/>
              </a:xfrm>
              <a:custGeom>
                <a:avLst/>
                <a:gdLst>
                  <a:gd name="T0" fmla="*/ 1131 w 1131"/>
                  <a:gd name="T1" fmla="*/ 454 h 871"/>
                  <a:gd name="T2" fmla="*/ 1090 w 1131"/>
                  <a:gd name="T3" fmla="*/ 567 h 871"/>
                  <a:gd name="T4" fmla="*/ 1006 w 1131"/>
                  <a:gd name="T5" fmla="*/ 647 h 871"/>
                  <a:gd name="T6" fmla="*/ 974 w 1131"/>
                  <a:gd name="T7" fmla="*/ 763 h 871"/>
                  <a:gd name="T8" fmla="*/ 972 w 1131"/>
                  <a:gd name="T9" fmla="*/ 857 h 871"/>
                  <a:gd name="T10" fmla="*/ 872 w 1131"/>
                  <a:gd name="T11" fmla="*/ 871 h 871"/>
                  <a:gd name="T12" fmla="*/ 761 w 1131"/>
                  <a:gd name="T13" fmla="*/ 806 h 871"/>
                  <a:gd name="T14" fmla="*/ 707 w 1131"/>
                  <a:gd name="T15" fmla="*/ 710 h 871"/>
                  <a:gd name="T16" fmla="*/ 693 w 1131"/>
                  <a:gd name="T17" fmla="*/ 611 h 871"/>
                  <a:gd name="T18" fmla="*/ 663 w 1131"/>
                  <a:gd name="T19" fmla="*/ 591 h 871"/>
                  <a:gd name="T20" fmla="*/ 600 w 1131"/>
                  <a:gd name="T21" fmla="*/ 677 h 871"/>
                  <a:gd name="T22" fmla="*/ 494 w 1131"/>
                  <a:gd name="T23" fmla="*/ 652 h 871"/>
                  <a:gd name="T24" fmla="*/ 439 w 1131"/>
                  <a:gd name="T25" fmla="*/ 546 h 871"/>
                  <a:gd name="T26" fmla="*/ 384 w 1131"/>
                  <a:gd name="T27" fmla="*/ 433 h 871"/>
                  <a:gd name="T28" fmla="*/ 265 w 1131"/>
                  <a:gd name="T29" fmla="*/ 438 h 871"/>
                  <a:gd name="T30" fmla="*/ 215 w 1131"/>
                  <a:gd name="T31" fmla="*/ 409 h 871"/>
                  <a:gd name="T32" fmla="*/ 187 w 1131"/>
                  <a:gd name="T33" fmla="*/ 323 h 871"/>
                  <a:gd name="T34" fmla="*/ 134 w 1131"/>
                  <a:gd name="T35" fmla="*/ 303 h 871"/>
                  <a:gd name="T36" fmla="*/ 40 w 1131"/>
                  <a:gd name="T37" fmla="*/ 334 h 871"/>
                  <a:gd name="T38" fmla="*/ 27 w 1131"/>
                  <a:gd name="T39" fmla="*/ 277 h 871"/>
                  <a:gd name="T40" fmla="*/ 0 w 1131"/>
                  <a:gd name="T41" fmla="*/ 228 h 871"/>
                  <a:gd name="T42" fmla="*/ 5 w 1131"/>
                  <a:gd name="T43" fmla="*/ 165 h 871"/>
                  <a:gd name="T44" fmla="*/ 95 w 1131"/>
                  <a:gd name="T45" fmla="*/ 111 h 871"/>
                  <a:gd name="T46" fmla="*/ 188 w 1131"/>
                  <a:gd name="T47" fmla="*/ 33 h 871"/>
                  <a:gd name="T48" fmla="*/ 325 w 1131"/>
                  <a:gd name="T49" fmla="*/ 126 h 871"/>
                  <a:gd name="T50" fmla="*/ 412 w 1131"/>
                  <a:gd name="T51" fmla="*/ 125 h 871"/>
                  <a:gd name="T52" fmla="*/ 515 w 1131"/>
                  <a:gd name="T53" fmla="*/ 74 h 871"/>
                  <a:gd name="T54" fmla="*/ 594 w 1131"/>
                  <a:gd name="T55" fmla="*/ 0 h 871"/>
                  <a:gd name="T56" fmla="*/ 744 w 1131"/>
                  <a:gd name="T57" fmla="*/ 6 h 871"/>
                  <a:gd name="T58" fmla="*/ 801 w 1131"/>
                  <a:gd name="T59" fmla="*/ 38 h 871"/>
                  <a:gd name="T60" fmla="*/ 891 w 1131"/>
                  <a:gd name="T61" fmla="*/ 35 h 871"/>
                  <a:gd name="T62" fmla="*/ 938 w 1131"/>
                  <a:gd name="T63" fmla="*/ 47 h 871"/>
                  <a:gd name="T64" fmla="*/ 965 w 1131"/>
                  <a:gd name="T65" fmla="*/ 104 h 871"/>
                  <a:gd name="T66" fmla="*/ 936 w 1131"/>
                  <a:gd name="T67" fmla="*/ 160 h 871"/>
                  <a:gd name="T68" fmla="*/ 879 w 1131"/>
                  <a:gd name="T69" fmla="*/ 207 h 871"/>
                  <a:gd name="T70" fmla="*/ 907 w 1131"/>
                  <a:gd name="T71" fmla="*/ 266 h 871"/>
                  <a:gd name="T72" fmla="*/ 967 w 1131"/>
                  <a:gd name="T73" fmla="*/ 285 h 871"/>
                  <a:gd name="T74" fmla="*/ 1053 w 1131"/>
                  <a:gd name="T75" fmla="*/ 272 h 871"/>
                  <a:gd name="T76" fmla="*/ 1087 w 1131"/>
                  <a:gd name="T77" fmla="*/ 334 h 871"/>
                  <a:gd name="T78" fmla="*/ 1131 w 1131"/>
                  <a:gd name="T79" fmla="*/ 348 h 871"/>
                  <a:gd name="T80" fmla="*/ 1131 w 1131"/>
                  <a:gd name="T81" fmla="*/ 454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31" h="871">
                    <a:moveTo>
                      <a:pt x="1131" y="454"/>
                    </a:moveTo>
                    <a:lnTo>
                      <a:pt x="1090" y="567"/>
                    </a:lnTo>
                    <a:lnTo>
                      <a:pt x="1006" y="647"/>
                    </a:lnTo>
                    <a:lnTo>
                      <a:pt x="974" y="763"/>
                    </a:lnTo>
                    <a:lnTo>
                      <a:pt x="972" y="857"/>
                    </a:lnTo>
                    <a:lnTo>
                      <a:pt x="872" y="871"/>
                    </a:lnTo>
                    <a:lnTo>
                      <a:pt x="761" y="806"/>
                    </a:lnTo>
                    <a:lnTo>
                      <a:pt x="707" y="710"/>
                    </a:lnTo>
                    <a:lnTo>
                      <a:pt x="693" y="611"/>
                    </a:lnTo>
                    <a:lnTo>
                      <a:pt x="663" y="591"/>
                    </a:lnTo>
                    <a:lnTo>
                      <a:pt x="600" y="677"/>
                    </a:lnTo>
                    <a:lnTo>
                      <a:pt x="494" y="652"/>
                    </a:lnTo>
                    <a:lnTo>
                      <a:pt x="439" y="546"/>
                    </a:lnTo>
                    <a:lnTo>
                      <a:pt x="384" y="433"/>
                    </a:lnTo>
                    <a:lnTo>
                      <a:pt x="265" y="438"/>
                    </a:lnTo>
                    <a:lnTo>
                      <a:pt x="215" y="409"/>
                    </a:lnTo>
                    <a:lnTo>
                      <a:pt x="187" y="323"/>
                    </a:lnTo>
                    <a:lnTo>
                      <a:pt x="134" y="303"/>
                    </a:lnTo>
                    <a:lnTo>
                      <a:pt x="40" y="334"/>
                    </a:lnTo>
                    <a:lnTo>
                      <a:pt x="27" y="277"/>
                    </a:lnTo>
                    <a:lnTo>
                      <a:pt x="0" y="228"/>
                    </a:lnTo>
                    <a:lnTo>
                      <a:pt x="5" y="165"/>
                    </a:lnTo>
                    <a:lnTo>
                      <a:pt x="95" y="111"/>
                    </a:lnTo>
                    <a:lnTo>
                      <a:pt x="188" y="33"/>
                    </a:lnTo>
                    <a:lnTo>
                      <a:pt x="325" y="126"/>
                    </a:lnTo>
                    <a:lnTo>
                      <a:pt x="412" y="125"/>
                    </a:lnTo>
                    <a:lnTo>
                      <a:pt x="515" y="74"/>
                    </a:lnTo>
                    <a:lnTo>
                      <a:pt x="594" y="0"/>
                    </a:lnTo>
                    <a:lnTo>
                      <a:pt x="744" y="6"/>
                    </a:lnTo>
                    <a:lnTo>
                      <a:pt x="801" y="38"/>
                    </a:lnTo>
                    <a:lnTo>
                      <a:pt x="891" y="35"/>
                    </a:lnTo>
                    <a:lnTo>
                      <a:pt x="938" y="47"/>
                    </a:lnTo>
                    <a:lnTo>
                      <a:pt x="965" y="104"/>
                    </a:lnTo>
                    <a:lnTo>
                      <a:pt x="936" y="160"/>
                    </a:lnTo>
                    <a:lnTo>
                      <a:pt x="879" y="207"/>
                    </a:lnTo>
                    <a:lnTo>
                      <a:pt x="907" y="266"/>
                    </a:lnTo>
                    <a:lnTo>
                      <a:pt x="967" y="285"/>
                    </a:lnTo>
                    <a:lnTo>
                      <a:pt x="1053" y="272"/>
                    </a:lnTo>
                    <a:lnTo>
                      <a:pt x="1087" y="334"/>
                    </a:lnTo>
                    <a:lnTo>
                      <a:pt x="1131" y="348"/>
                    </a:lnTo>
                    <a:lnTo>
                      <a:pt x="1131" y="45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308">
                <a:extLst>
                  <a:ext uri="{FF2B5EF4-FFF2-40B4-BE49-F238E27FC236}">
                    <a16:creationId xmlns:a16="http://schemas.microsoft.com/office/drawing/2014/main" id="{F8D18D93-09D3-E545-BF71-8A558F51B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8350" y="4963618"/>
                <a:ext cx="336305" cy="167945"/>
              </a:xfrm>
              <a:custGeom>
                <a:avLst/>
                <a:gdLst>
                  <a:gd name="T0" fmla="*/ 1284 w 1352"/>
                  <a:gd name="T1" fmla="*/ 344 h 804"/>
                  <a:gd name="T2" fmla="*/ 1202 w 1352"/>
                  <a:gd name="T3" fmla="*/ 432 h 804"/>
                  <a:gd name="T4" fmla="*/ 1150 w 1352"/>
                  <a:gd name="T5" fmla="*/ 310 h 804"/>
                  <a:gd name="T6" fmla="*/ 1053 w 1352"/>
                  <a:gd name="T7" fmla="*/ 274 h 804"/>
                  <a:gd name="T8" fmla="*/ 1105 w 1352"/>
                  <a:gd name="T9" fmla="*/ 100 h 804"/>
                  <a:gd name="T10" fmla="*/ 945 w 1352"/>
                  <a:gd name="T11" fmla="*/ 79 h 804"/>
                  <a:gd name="T12" fmla="*/ 815 w 1352"/>
                  <a:gd name="T13" fmla="*/ 50 h 804"/>
                  <a:gd name="T14" fmla="*/ 731 w 1352"/>
                  <a:gd name="T15" fmla="*/ 81 h 804"/>
                  <a:gd name="T16" fmla="*/ 589 w 1352"/>
                  <a:gd name="T17" fmla="*/ 102 h 804"/>
                  <a:gd name="T18" fmla="*/ 422 w 1352"/>
                  <a:gd name="T19" fmla="*/ 87 h 804"/>
                  <a:gd name="T20" fmla="*/ 341 w 1352"/>
                  <a:gd name="T21" fmla="*/ 115 h 804"/>
                  <a:gd name="T22" fmla="*/ 289 w 1352"/>
                  <a:gd name="T23" fmla="*/ 178 h 804"/>
                  <a:gd name="T24" fmla="*/ 203 w 1352"/>
                  <a:gd name="T25" fmla="*/ 282 h 804"/>
                  <a:gd name="T26" fmla="*/ 134 w 1352"/>
                  <a:gd name="T27" fmla="*/ 369 h 804"/>
                  <a:gd name="T28" fmla="*/ 52 w 1352"/>
                  <a:gd name="T29" fmla="*/ 499 h 804"/>
                  <a:gd name="T30" fmla="*/ 4 w 1352"/>
                  <a:gd name="T31" fmla="*/ 615 h 804"/>
                  <a:gd name="T32" fmla="*/ 20 w 1352"/>
                  <a:gd name="T33" fmla="*/ 721 h 804"/>
                  <a:gd name="T34" fmla="*/ 55 w 1352"/>
                  <a:gd name="T35" fmla="*/ 651 h 804"/>
                  <a:gd name="T36" fmla="*/ 72 w 1352"/>
                  <a:gd name="T37" fmla="*/ 618 h 804"/>
                  <a:gd name="T38" fmla="*/ 144 w 1352"/>
                  <a:gd name="T39" fmla="*/ 561 h 804"/>
                  <a:gd name="T40" fmla="*/ 249 w 1352"/>
                  <a:gd name="T41" fmla="*/ 629 h 804"/>
                  <a:gd name="T42" fmla="*/ 243 w 1352"/>
                  <a:gd name="T43" fmla="*/ 639 h 804"/>
                  <a:gd name="T44" fmla="*/ 434 w 1352"/>
                  <a:gd name="T45" fmla="*/ 744 h 804"/>
                  <a:gd name="T46" fmla="*/ 594 w 1352"/>
                  <a:gd name="T47" fmla="*/ 733 h 804"/>
                  <a:gd name="T48" fmla="*/ 693 w 1352"/>
                  <a:gd name="T49" fmla="*/ 616 h 804"/>
                  <a:gd name="T50" fmla="*/ 767 w 1352"/>
                  <a:gd name="T51" fmla="*/ 652 h 804"/>
                  <a:gd name="T52" fmla="*/ 844 w 1352"/>
                  <a:gd name="T53" fmla="*/ 710 h 804"/>
                  <a:gd name="T54" fmla="*/ 844 w 1352"/>
                  <a:gd name="T55" fmla="*/ 717 h 804"/>
                  <a:gd name="T56" fmla="*/ 845 w 1352"/>
                  <a:gd name="T57" fmla="*/ 780 h 804"/>
                  <a:gd name="T58" fmla="*/ 845 w 1352"/>
                  <a:gd name="T59" fmla="*/ 783 h 804"/>
                  <a:gd name="T60" fmla="*/ 849 w 1352"/>
                  <a:gd name="T61" fmla="*/ 790 h 804"/>
                  <a:gd name="T62" fmla="*/ 862 w 1352"/>
                  <a:gd name="T63" fmla="*/ 797 h 804"/>
                  <a:gd name="T64" fmla="*/ 878 w 1352"/>
                  <a:gd name="T65" fmla="*/ 803 h 804"/>
                  <a:gd name="T66" fmla="*/ 896 w 1352"/>
                  <a:gd name="T67" fmla="*/ 664 h 804"/>
                  <a:gd name="T68" fmla="*/ 1020 w 1352"/>
                  <a:gd name="T69" fmla="*/ 649 h 804"/>
                  <a:gd name="T70" fmla="*/ 1137 w 1352"/>
                  <a:gd name="T71" fmla="*/ 628 h 804"/>
                  <a:gd name="T72" fmla="*/ 1217 w 1352"/>
                  <a:gd name="T73" fmla="*/ 671 h 804"/>
                  <a:gd name="T74" fmla="*/ 1342 w 1352"/>
                  <a:gd name="T75" fmla="*/ 514 h 804"/>
                  <a:gd name="T76" fmla="*/ 1314 w 1352"/>
                  <a:gd name="T77" fmla="*/ 391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52" h="804">
                    <a:moveTo>
                      <a:pt x="1314" y="391"/>
                    </a:moveTo>
                    <a:lnTo>
                      <a:pt x="1284" y="344"/>
                    </a:lnTo>
                    <a:lnTo>
                      <a:pt x="1254" y="381"/>
                    </a:lnTo>
                    <a:lnTo>
                      <a:pt x="1202" y="432"/>
                    </a:lnTo>
                    <a:lnTo>
                      <a:pt x="1174" y="392"/>
                    </a:lnTo>
                    <a:lnTo>
                      <a:pt x="1150" y="310"/>
                    </a:lnTo>
                    <a:lnTo>
                      <a:pt x="1073" y="313"/>
                    </a:lnTo>
                    <a:lnTo>
                      <a:pt x="1053" y="274"/>
                    </a:lnTo>
                    <a:lnTo>
                      <a:pt x="1082" y="241"/>
                    </a:lnTo>
                    <a:lnTo>
                      <a:pt x="1105" y="100"/>
                    </a:lnTo>
                    <a:lnTo>
                      <a:pt x="1019" y="101"/>
                    </a:lnTo>
                    <a:lnTo>
                      <a:pt x="945" y="79"/>
                    </a:lnTo>
                    <a:lnTo>
                      <a:pt x="892" y="0"/>
                    </a:lnTo>
                    <a:lnTo>
                      <a:pt x="815" y="50"/>
                    </a:lnTo>
                    <a:lnTo>
                      <a:pt x="781" y="21"/>
                    </a:lnTo>
                    <a:lnTo>
                      <a:pt x="731" y="81"/>
                    </a:lnTo>
                    <a:lnTo>
                      <a:pt x="651" y="68"/>
                    </a:lnTo>
                    <a:lnTo>
                      <a:pt x="589" y="102"/>
                    </a:lnTo>
                    <a:lnTo>
                      <a:pt x="495" y="77"/>
                    </a:lnTo>
                    <a:lnTo>
                      <a:pt x="422" y="87"/>
                    </a:lnTo>
                    <a:lnTo>
                      <a:pt x="376" y="134"/>
                    </a:lnTo>
                    <a:lnTo>
                      <a:pt x="341" y="115"/>
                    </a:lnTo>
                    <a:lnTo>
                      <a:pt x="292" y="118"/>
                    </a:lnTo>
                    <a:lnTo>
                      <a:pt x="289" y="178"/>
                    </a:lnTo>
                    <a:lnTo>
                      <a:pt x="312" y="214"/>
                    </a:lnTo>
                    <a:lnTo>
                      <a:pt x="203" y="282"/>
                    </a:lnTo>
                    <a:lnTo>
                      <a:pt x="188" y="332"/>
                    </a:lnTo>
                    <a:lnTo>
                      <a:pt x="134" y="369"/>
                    </a:lnTo>
                    <a:lnTo>
                      <a:pt x="125" y="415"/>
                    </a:lnTo>
                    <a:lnTo>
                      <a:pt x="52" y="499"/>
                    </a:lnTo>
                    <a:lnTo>
                      <a:pt x="46" y="558"/>
                    </a:lnTo>
                    <a:lnTo>
                      <a:pt x="4" y="615"/>
                    </a:lnTo>
                    <a:lnTo>
                      <a:pt x="0" y="725"/>
                    </a:lnTo>
                    <a:lnTo>
                      <a:pt x="20" y="721"/>
                    </a:lnTo>
                    <a:lnTo>
                      <a:pt x="66" y="651"/>
                    </a:lnTo>
                    <a:lnTo>
                      <a:pt x="55" y="651"/>
                    </a:lnTo>
                    <a:lnTo>
                      <a:pt x="34" y="673"/>
                    </a:lnTo>
                    <a:lnTo>
                      <a:pt x="72" y="618"/>
                    </a:lnTo>
                    <a:lnTo>
                      <a:pt x="97" y="578"/>
                    </a:lnTo>
                    <a:lnTo>
                      <a:pt x="144" y="561"/>
                    </a:lnTo>
                    <a:lnTo>
                      <a:pt x="220" y="573"/>
                    </a:lnTo>
                    <a:lnTo>
                      <a:pt x="249" y="629"/>
                    </a:lnTo>
                    <a:lnTo>
                      <a:pt x="240" y="636"/>
                    </a:lnTo>
                    <a:lnTo>
                      <a:pt x="243" y="639"/>
                    </a:lnTo>
                    <a:lnTo>
                      <a:pt x="318" y="804"/>
                    </a:lnTo>
                    <a:lnTo>
                      <a:pt x="434" y="744"/>
                    </a:lnTo>
                    <a:lnTo>
                      <a:pt x="524" y="753"/>
                    </a:lnTo>
                    <a:lnTo>
                      <a:pt x="594" y="733"/>
                    </a:lnTo>
                    <a:lnTo>
                      <a:pt x="657" y="623"/>
                    </a:lnTo>
                    <a:lnTo>
                      <a:pt x="693" y="616"/>
                    </a:lnTo>
                    <a:lnTo>
                      <a:pt x="712" y="583"/>
                    </a:lnTo>
                    <a:lnTo>
                      <a:pt x="767" y="652"/>
                    </a:lnTo>
                    <a:lnTo>
                      <a:pt x="838" y="712"/>
                    </a:lnTo>
                    <a:lnTo>
                      <a:pt x="844" y="710"/>
                    </a:lnTo>
                    <a:lnTo>
                      <a:pt x="841" y="714"/>
                    </a:lnTo>
                    <a:lnTo>
                      <a:pt x="844" y="717"/>
                    </a:lnTo>
                    <a:lnTo>
                      <a:pt x="844" y="717"/>
                    </a:lnTo>
                    <a:lnTo>
                      <a:pt x="845" y="780"/>
                    </a:lnTo>
                    <a:lnTo>
                      <a:pt x="845" y="780"/>
                    </a:lnTo>
                    <a:lnTo>
                      <a:pt x="845" y="783"/>
                    </a:lnTo>
                    <a:lnTo>
                      <a:pt x="846" y="785"/>
                    </a:lnTo>
                    <a:lnTo>
                      <a:pt x="849" y="790"/>
                    </a:lnTo>
                    <a:lnTo>
                      <a:pt x="855" y="793"/>
                    </a:lnTo>
                    <a:lnTo>
                      <a:pt x="862" y="797"/>
                    </a:lnTo>
                    <a:lnTo>
                      <a:pt x="873" y="801"/>
                    </a:lnTo>
                    <a:lnTo>
                      <a:pt x="878" y="803"/>
                    </a:lnTo>
                    <a:lnTo>
                      <a:pt x="909" y="793"/>
                    </a:lnTo>
                    <a:lnTo>
                      <a:pt x="896" y="664"/>
                    </a:lnTo>
                    <a:lnTo>
                      <a:pt x="920" y="630"/>
                    </a:lnTo>
                    <a:lnTo>
                      <a:pt x="1020" y="649"/>
                    </a:lnTo>
                    <a:lnTo>
                      <a:pt x="1080" y="615"/>
                    </a:lnTo>
                    <a:lnTo>
                      <a:pt x="1137" y="628"/>
                    </a:lnTo>
                    <a:lnTo>
                      <a:pt x="1197" y="667"/>
                    </a:lnTo>
                    <a:lnTo>
                      <a:pt x="1217" y="671"/>
                    </a:lnTo>
                    <a:lnTo>
                      <a:pt x="1236" y="604"/>
                    </a:lnTo>
                    <a:lnTo>
                      <a:pt x="1342" y="514"/>
                    </a:lnTo>
                    <a:lnTo>
                      <a:pt x="1352" y="467"/>
                    </a:lnTo>
                    <a:lnTo>
                      <a:pt x="1314" y="39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3" name="Freeform 309">
                <a:extLst>
                  <a:ext uri="{FF2B5EF4-FFF2-40B4-BE49-F238E27FC236}">
                    <a16:creationId xmlns:a16="http://schemas.microsoft.com/office/drawing/2014/main" id="{8D59A56C-1A42-C946-B82C-3B2FE8736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196" y="5013689"/>
                <a:ext cx="23579" cy="15647"/>
              </a:xfrm>
              <a:custGeom>
                <a:avLst/>
                <a:gdLst>
                  <a:gd name="T0" fmla="*/ 97 w 97"/>
                  <a:gd name="T1" fmla="*/ 69 h 72"/>
                  <a:gd name="T2" fmla="*/ 20 w 97"/>
                  <a:gd name="T3" fmla="*/ 72 h 72"/>
                  <a:gd name="T4" fmla="*/ 0 w 97"/>
                  <a:gd name="T5" fmla="*/ 33 h 72"/>
                  <a:gd name="T6" fmla="*/ 29 w 97"/>
                  <a:gd name="T7" fmla="*/ 0 h 72"/>
                  <a:gd name="T8" fmla="*/ 97 w 97"/>
                  <a:gd name="T9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72">
                    <a:moveTo>
                      <a:pt x="97" y="69"/>
                    </a:moveTo>
                    <a:lnTo>
                      <a:pt x="20" y="72"/>
                    </a:lnTo>
                    <a:lnTo>
                      <a:pt x="0" y="33"/>
                    </a:lnTo>
                    <a:lnTo>
                      <a:pt x="29" y="0"/>
                    </a:lnTo>
                    <a:lnTo>
                      <a:pt x="97" y="6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4" name="Freeform 310">
                <a:extLst>
                  <a:ext uri="{FF2B5EF4-FFF2-40B4-BE49-F238E27FC236}">
                    <a16:creationId xmlns:a16="http://schemas.microsoft.com/office/drawing/2014/main" id="{DDFAFF96-E069-D946-BF4B-5CFFC084C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642" y="4844701"/>
                <a:ext cx="550993" cy="243051"/>
              </a:xfrm>
              <a:custGeom>
                <a:avLst/>
                <a:gdLst>
                  <a:gd name="T0" fmla="*/ 2166 w 2220"/>
                  <a:gd name="T1" fmla="*/ 482 h 1162"/>
                  <a:gd name="T2" fmla="*/ 2124 w 2220"/>
                  <a:gd name="T3" fmla="*/ 457 h 1162"/>
                  <a:gd name="T4" fmla="*/ 2082 w 2220"/>
                  <a:gd name="T5" fmla="*/ 517 h 1162"/>
                  <a:gd name="T6" fmla="*/ 2053 w 2220"/>
                  <a:gd name="T7" fmla="*/ 757 h 1162"/>
                  <a:gd name="T8" fmla="*/ 1909 w 2220"/>
                  <a:gd name="T9" fmla="*/ 1016 h 1162"/>
                  <a:gd name="T10" fmla="*/ 1784 w 2220"/>
                  <a:gd name="T11" fmla="*/ 1017 h 1162"/>
                  <a:gd name="T12" fmla="*/ 1607 w 2220"/>
                  <a:gd name="T13" fmla="*/ 1045 h 1162"/>
                  <a:gd name="T14" fmla="*/ 1186 w 2220"/>
                  <a:gd name="T15" fmla="*/ 1110 h 1162"/>
                  <a:gd name="T16" fmla="*/ 847 w 2220"/>
                  <a:gd name="T17" fmla="*/ 1047 h 1162"/>
                  <a:gd name="T18" fmla="*/ 726 w 2220"/>
                  <a:gd name="T19" fmla="*/ 871 h 1162"/>
                  <a:gd name="T20" fmla="*/ 420 w 2220"/>
                  <a:gd name="T21" fmla="*/ 993 h 1162"/>
                  <a:gd name="T22" fmla="*/ 232 w 2220"/>
                  <a:gd name="T23" fmla="*/ 960 h 1162"/>
                  <a:gd name="T24" fmla="*/ 172 w 2220"/>
                  <a:gd name="T25" fmla="*/ 950 h 1162"/>
                  <a:gd name="T26" fmla="*/ 92 w 2220"/>
                  <a:gd name="T27" fmla="*/ 961 h 1162"/>
                  <a:gd name="T28" fmla="*/ 0 w 2220"/>
                  <a:gd name="T29" fmla="*/ 810 h 1162"/>
                  <a:gd name="T30" fmla="*/ 66 w 2220"/>
                  <a:gd name="T31" fmla="*/ 665 h 1162"/>
                  <a:gd name="T32" fmla="*/ 222 w 2220"/>
                  <a:gd name="T33" fmla="*/ 761 h 1162"/>
                  <a:gd name="T34" fmla="*/ 258 w 2220"/>
                  <a:gd name="T35" fmla="*/ 677 h 1162"/>
                  <a:gd name="T36" fmla="*/ 436 w 2220"/>
                  <a:gd name="T37" fmla="*/ 724 h 1162"/>
                  <a:gd name="T38" fmla="*/ 612 w 2220"/>
                  <a:gd name="T39" fmla="*/ 625 h 1162"/>
                  <a:gd name="T40" fmla="*/ 878 w 2220"/>
                  <a:gd name="T41" fmla="*/ 596 h 1162"/>
                  <a:gd name="T42" fmla="*/ 1008 w 2220"/>
                  <a:gd name="T43" fmla="*/ 590 h 1162"/>
                  <a:gd name="T44" fmla="*/ 949 w 2220"/>
                  <a:gd name="T45" fmla="*/ 418 h 1162"/>
                  <a:gd name="T46" fmla="*/ 1134 w 2220"/>
                  <a:gd name="T47" fmla="*/ 315 h 1162"/>
                  <a:gd name="T48" fmla="*/ 1244 w 2220"/>
                  <a:gd name="T49" fmla="*/ 154 h 1162"/>
                  <a:gd name="T50" fmla="*/ 1391 w 2220"/>
                  <a:gd name="T51" fmla="*/ 192 h 1162"/>
                  <a:gd name="T52" fmla="*/ 1492 w 2220"/>
                  <a:gd name="T53" fmla="*/ 200 h 1162"/>
                  <a:gd name="T54" fmla="*/ 1612 w 2220"/>
                  <a:gd name="T55" fmla="*/ 115 h 1162"/>
                  <a:gd name="T56" fmla="*/ 1646 w 2220"/>
                  <a:gd name="T57" fmla="*/ 0 h 1162"/>
                  <a:gd name="T58" fmla="*/ 1824 w 2220"/>
                  <a:gd name="T59" fmla="*/ 34 h 1162"/>
                  <a:gd name="T60" fmla="*/ 2052 w 2220"/>
                  <a:gd name="T61" fmla="*/ 85 h 1162"/>
                  <a:gd name="T62" fmla="*/ 2137 w 2220"/>
                  <a:gd name="T63" fmla="*/ 186 h 1162"/>
                  <a:gd name="T64" fmla="*/ 2205 w 2220"/>
                  <a:gd name="T65" fmla="*/ 411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20" h="1162">
                    <a:moveTo>
                      <a:pt x="2220" y="495"/>
                    </a:moveTo>
                    <a:lnTo>
                      <a:pt x="2166" y="482"/>
                    </a:lnTo>
                    <a:lnTo>
                      <a:pt x="2133" y="501"/>
                    </a:lnTo>
                    <a:lnTo>
                      <a:pt x="2124" y="457"/>
                    </a:lnTo>
                    <a:lnTo>
                      <a:pt x="2093" y="486"/>
                    </a:lnTo>
                    <a:lnTo>
                      <a:pt x="2082" y="517"/>
                    </a:lnTo>
                    <a:lnTo>
                      <a:pt x="2086" y="528"/>
                    </a:lnTo>
                    <a:lnTo>
                      <a:pt x="2053" y="757"/>
                    </a:lnTo>
                    <a:lnTo>
                      <a:pt x="1917" y="913"/>
                    </a:lnTo>
                    <a:lnTo>
                      <a:pt x="1909" y="1016"/>
                    </a:lnTo>
                    <a:lnTo>
                      <a:pt x="1869" y="1056"/>
                    </a:lnTo>
                    <a:lnTo>
                      <a:pt x="1784" y="1017"/>
                    </a:lnTo>
                    <a:lnTo>
                      <a:pt x="1710" y="1044"/>
                    </a:lnTo>
                    <a:lnTo>
                      <a:pt x="1607" y="1045"/>
                    </a:lnTo>
                    <a:lnTo>
                      <a:pt x="1457" y="1162"/>
                    </a:lnTo>
                    <a:lnTo>
                      <a:pt x="1186" y="1110"/>
                    </a:lnTo>
                    <a:lnTo>
                      <a:pt x="1074" y="1054"/>
                    </a:lnTo>
                    <a:lnTo>
                      <a:pt x="847" y="1047"/>
                    </a:lnTo>
                    <a:lnTo>
                      <a:pt x="794" y="963"/>
                    </a:lnTo>
                    <a:lnTo>
                      <a:pt x="726" y="871"/>
                    </a:lnTo>
                    <a:lnTo>
                      <a:pt x="491" y="922"/>
                    </a:lnTo>
                    <a:lnTo>
                      <a:pt x="420" y="993"/>
                    </a:lnTo>
                    <a:lnTo>
                      <a:pt x="309" y="959"/>
                    </a:lnTo>
                    <a:lnTo>
                      <a:pt x="232" y="960"/>
                    </a:lnTo>
                    <a:lnTo>
                      <a:pt x="202" y="913"/>
                    </a:lnTo>
                    <a:lnTo>
                      <a:pt x="172" y="950"/>
                    </a:lnTo>
                    <a:lnTo>
                      <a:pt x="120" y="1001"/>
                    </a:lnTo>
                    <a:lnTo>
                      <a:pt x="92" y="961"/>
                    </a:lnTo>
                    <a:lnTo>
                      <a:pt x="68" y="879"/>
                    </a:lnTo>
                    <a:lnTo>
                      <a:pt x="0" y="810"/>
                    </a:lnTo>
                    <a:lnTo>
                      <a:pt x="23" y="669"/>
                    </a:lnTo>
                    <a:lnTo>
                      <a:pt x="66" y="665"/>
                    </a:lnTo>
                    <a:lnTo>
                      <a:pt x="161" y="757"/>
                    </a:lnTo>
                    <a:lnTo>
                      <a:pt x="222" y="761"/>
                    </a:lnTo>
                    <a:lnTo>
                      <a:pt x="267" y="711"/>
                    </a:lnTo>
                    <a:lnTo>
                      <a:pt x="258" y="677"/>
                    </a:lnTo>
                    <a:lnTo>
                      <a:pt x="337" y="662"/>
                    </a:lnTo>
                    <a:lnTo>
                      <a:pt x="436" y="724"/>
                    </a:lnTo>
                    <a:lnTo>
                      <a:pt x="560" y="700"/>
                    </a:lnTo>
                    <a:lnTo>
                      <a:pt x="612" y="625"/>
                    </a:lnTo>
                    <a:lnTo>
                      <a:pt x="808" y="631"/>
                    </a:lnTo>
                    <a:lnTo>
                      <a:pt x="878" y="596"/>
                    </a:lnTo>
                    <a:lnTo>
                      <a:pt x="1034" y="660"/>
                    </a:lnTo>
                    <a:lnTo>
                      <a:pt x="1008" y="590"/>
                    </a:lnTo>
                    <a:lnTo>
                      <a:pt x="1033" y="537"/>
                    </a:lnTo>
                    <a:lnTo>
                      <a:pt x="949" y="418"/>
                    </a:lnTo>
                    <a:lnTo>
                      <a:pt x="1072" y="315"/>
                    </a:lnTo>
                    <a:lnTo>
                      <a:pt x="1134" y="315"/>
                    </a:lnTo>
                    <a:lnTo>
                      <a:pt x="1147" y="226"/>
                    </a:lnTo>
                    <a:lnTo>
                      <a:pt x="1244" y="154"/>
                    </a:lnTo>
                    <a:lnTo>
                      <a:pt x="1306" y="185"/>
                    </a:lnTo>
                    <a:lnTo>
                      <a:pt x="1391" y="192"/>
                    </a:lnTo>
                    <a:lnTo>
                      <a:pt x="1431" y="223"/>
                    </a:lnTo>
                    <a:lnTo>
                      <a:pt x="1492" y="200"/>
                    </a:lnTo>
                    <a:lnTo>
                      <a:pt x="1492" y="143"/>
                    </a:lnTo>
                    <a:lnTo>
                      <a:pt x="1612" y="115"/>
                    </a:lnTo>
                    <a:lnTo>
                      <a:pt x="1589" y="5"/>
                    </a:lnTo>
                    <a:lnTo>
                      <a:pt x="1646" y="0"/>
                    </a:lnTo>
                    <a:lnTo>
                      <a:pt x="1710" y="53"/>
                    </a:lnTo>
                    <a:lnTo>
                      <a:pt x="1824" y="34"/>
                    </a:lnTo>
                    <a:lnTo>
                      <a:pt x="1967" y="90"/>
                    </a:lnTo>
                    <a:lnTo>
                      <a:pt x="2052" y="85"/>
                    </a:lnTo>
                    <a:lnTo>
                      <a:pt x="2154" y="89"/>
                    </a:lnTo>
                    <a:lnTo>
                      <a:pt x="2137" y="186"/>
                    </a:lnTo>
                    <a:lnTo>
                      <a:pt x="2165" y="367"/>
                    </a:lnTo>
                    <a:lnTo>
                      <a:pt x="2205" y="411"/>
                    </a:lnTo>
                    <a:lnTo>
                      <a:pt x="2220" y="49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311">
                <a:extLst>
                  <a:ext uri="{FF2B5EF4-FFF2-40B4-BE49-F238E27FC236}">
                    <a16:creationId xmlns:a16="http://schemas.microsoft.com/office/drawing/2014/main" id="{8779E1AA-ECAD-C045-9AA8-A164B8075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0066" y="4650677"/>
                <a:ext cx="491426" cy="240965"/>
              </a:xfrm>
              <a:custGeom>
                <a:avLst/>
                <a:gdLst>
                  <a:gd name="T0" fmla="*/ 1984 w 1984"/>
                  <a:gd name="T1" fmla="*/ 675 h 1156"/>
                  <a:gd name="T2" fmla="*/ 1963 w 1984"/>
                  <a:gd name="T3" fmla="*/ 702 h 1156"/>
                  <a:gd name="T4" fmla="*/ 1834 w 1984"/>
                  <a:gd name="T5" fmla="*/ 730 h 1156"/>
                  <a:gd name="T6" fmla="*/ 1777 w 1984"/>
                  <a:gd name="T7" fmla="*/ 823 h 1156"/>
                  <a:gd name="T8" fmla="*/ 1667 w 1984"/>
                  <a:gd name="T9" fmla="*/ 900 h 1156"/>
                  <a:gd name="T10" fmla="*/ 1609 w 1984"/>
                  <a:gd name="T11" fmla="*/ 936 h 1156"/>
                  <a:gd name="T12" fmla="*/ 1472 w 1984"/>
                  <a:gd name="T13" fmla="*/ 933 h 1156"/>
                  <a:gd name="T14" fmla="*/ 1419 w 1984"/>
                  <a:gd name="T15" fmla="*/ 1022 h 1156"/>
                  <a:gd name="T16" fmla="*/ 1317 w 1984"/>
                  <a:gd name="T17" fmla="*/ 1018 h 1156"/>
                  <a:gd name="T18" fmla="*/ 1232 w 1984"/>
                  <a:gd name="T19" fmla="*/ 1023 h 1156"/>
                  <a:gd name="T20" fmla="*/ 1089 w 1984"/>
                  <a:gd name="T21" fmla="*/ 967 h 1156"/>
                  <a:gd name="T22" fmla="*/ 975 w 1984"/>
                  <a:gd name="T23" fmla="*/ 986 h 1156"/>
                  <a:gd name="T24" fmla="*/ 911 w 1984"/>
                  <a:gd name="T25" fmla="*/ 933 h 1156"/>
                  <a:gd name="T26" fmla="*/ 854 w 1984"/>
                  <a:gd name="T27" fmla="*/ 938 h 1156"/>
                  <a:gd name="T28" fmla="*/ 877 w 1984"/>
                  <a:gd name="T29" fmla="*/ 1048 h 1156"/>
                  <a:gd name="T30" fmla="*/ 757 w 1984"/>
                  <a:gd name="T31" fmla="*/ 1076 h 1156"/>
                  <a:gd name="T32" fmla="*/ 757 w 1984"/>
                  <a:gd name="T33" fmla="*/ 1133 h 1156"/>
                  <a:gd name="T34" fmla="*/ 696 w 1984"/>
                  <a:gd name="T35" fmla="*/ 1156 h 1156"/>
                  <a:gd name="T36" fmla="*/ 656 w 1984"/>
                  <a:gd name="T37" fmla="*/ 1125 h 1156"/>
                  <a:gd name="T38" fmla="*/ 571 w 1984"/>
                  <a:gd name="T39" fmla="*/ 1118 h 1156"/>
                  <a:gd name="T40" fmla="*/ 509 w 1984"/>
                  <a:gd name="T41" fmla="*/ 1087 h 1156"/>
                  <a:gd name="T42" fmla="*/ 485 w 1984"/>
                  <a:gd name="T43" fmla="*/ 1043 h 1156"/>
                  <a:gd name="T44" fmla="*/ 378 w 1984"/>
                  <a:gd name="T45" fmla="*/ 965 h 1156"/>
                  <a:gd name="T46" fmla="*/ 355 w 1984"/>
                  <a:gd name="T47" fmla="*/ 876 h 1156"/>
                  <a:gd name="T48" fmla="*/ 248 w 1984"/>
                  <a:gd name="T49" fmla="*/ 816 h 1156"/>
                  <a:gd name="T50" fmla="*/ 132 w 1984"/>
                  <a:gd name="T51" fmla="*/ 692 h 1156"/>
                  <a:gd name="T52" fmla="*/ 112 w 1984"/>
                  <a:gd name="T53" fmla="*/ 546 h 1156"/>
                  <a:gd name="T54" fmla="*/ 19 w 1984"/>
                  <a:gd name="T55" fmla="*/ 419 h 1156"/>
                  <a:gd name="T56" fmla="*/ 0 w 1984"/>
                  <a:gd name="T57" fmla="*/ 335 h 1156"/>
                  <a:gd name="T58" fmla="*/ 39 w 1984"/>
                  <a:gd name="T59" fmla="*/ 286 h 1156"/>
                  <a:gd name="T60" fmla="*/ 80 w 1984"/>
                  <a:gd name="T61" fmla="*/ 361 h 1156"/>
                  <a:gd name="T62" fmla="*/ 120 w 1984"/>
                  <a:gd name="T63" fmla="*/ 325 h 1156"/>
                  <a:gd name="T64" fmla="*/ 287 w 1984"/>
                  <a:gd name="T65" fmla="*/ 248 h 1156"/>
                  <a:gd name="T66" fmla="*/ 354 w 1984"/>
                  <a:gd name="T67" fmla="*/ 238 h 1156"/>
                  <a:gd name="T68" fmla="*/ 513 w 1984"/>
                  <a:gd name="T69" fmla="*/ 118 h 1156"/>
                  <a:gd name="T70" fmla="*/ 615 w 1984"/>
                  <a:gd name="T71" fmla="*/ 90 h 1156"/>
                  <a:gd name="T72" fmla="*/ 592 w 1984"/>
                  <a:gd name="T73" fmla="*/ 16 h 1156"/>
                  <a:gd name="T74" fmla="*/ 667 w 1984"/>
                  <a:gd name="T75" fmla="*/ 6 h 1156"/>
                  <a:gd name="T76" fmla="*/ 793 w 1984"/>
                  <a:gd name="T77" fmla="*/ 98 h 1156"/>
                  <a:gd name="T78" fmla="*/ 836 w 1984"/>
                  <a:gd name="T79" fmla="*/ 71 h 1156"/>
                  <a:gd name="T80" fmla="*/ 868 w 1984"/>
                  <a:gd name="T81" fmla="*/ 0 h 1156"/>
                  <a:gd name="T82" fmla="*/ 935 w 1984"/>
                  <a:gd name="T83" fmla="*/ 12 h 1156"/>
                  <a:gd name="T84" fmla="*/ 967 w 1984"/>
                  <a:gd name="T85" fmla="*/ 172 h 1156"/>
                  <a:gd name="T86" fmla="*/ 1007 w 1984"/>
                  <a:gd name="T87" fmla="*/ 179 h 1156"/>
                  <a:gd name="T88" fmla="*/ 1077 w 1984"/>
                  <a:gd name="T89" fmla="*/ 148 h 1156"/>
                  <a:gd name="T90" fmla="*/ 1154 w 1984"/>
                  <a:gd name="T91" fmla="*/ 223 h 1156"/>
                  <a:gd name="T92" fmla="*/ 1278 w 1984"/>
                  <a:gd name="T93" fmla="*/ 199 h 1156"/>
                  <a:gd name="T94" fmla="*/ 1252 w 1984"/>
                  <a:gd name="T95" fmla="*/ 302 h 1156"/>
                  <a:gd name="T96" fmla="*/ 1351 w 1984"/>
                  <a:gd name="T97" fmla="*/ 402 h 1156"/>
                  <a:gd name="T98" fmla="*/ 1421 w 1984"/>
                  <a:gd name="T99" fmla="*/ 384 h 1156"/>
                  <a:gd name="T100" fmla="*/ 1381 w 1984"/>
                  <a:gd name="T101" fmla="*/ 301 h 1156"/>
                  <a:gd name="T102" fmla="*/ 1420 w 1984"/>
                  <a:gd name="T103" fmla="*/ 256 h 1156"/>
                  <a:gd name="T104" fmla="*/ 1511 w 1984"/>
                  <a:gd name="T105" fmla="*/ 325 h 1156"/>
                  <a:gd name="T106" fmla="*/ 1648 w 1984"/>
                  <a:gd name="T107" fmla="*/ 320 h 1156"/>
                  <a:gd name="T108" fmla="*/ 1688 w 1984"/>
                  <a:gd name="T109" fmla="*/ 311 h 1156"/>
                  <a:gd name="T110" fmla="*/ 1720 w 1984"/>
                  <a:gd name="T111" fmla="*/ 470 h 1156"/>
                  <a:gd name="T112" fmla="*/ 1782 w 1984"/>
                  <a:gd name="T113" fmla="*/ 442 h 1156"/>
                  <a:gd name="T114" fmla="*/ 1912 w 1984"/>
                  <a:gd name="T115" fmla="*/ 535 h 1156"/>
                  <a:gd name="T116" fmla="*/ 1913 w 1984"/>
                  <a:gd name="T117" fmla="*/ 623 h 1156"/>
                  <a:gd name="T118" fmla="*/ 1980 w 1984"/>
                  <a:gd name="T119" fmla="*/ 657 h 1156"/>
                  <a:gd name="T120" fmla="*/ 1984 w 1984"/>
                  <a:gd name="T121" fmla="*/ 675 h 1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84" h="1156">
                    <a:moveTo>
                      <a:pt x="1984" y="675"/>
                    </a:moveTo>
                    <a:lnTo>
                      <a:pt x="1963" y="702"/>
                    </a:lnTo>
                    <a:lnTo>
                      <a:pt x="1834" y="730"/>
                    </a:lnTo>
                    <a:lnTo>
                      <a:pt x="1777" y="823"/>
                    </a:lnTo>
                    <a:lnTo>
                      <a:pt x="1667" y="900"/>
                    </a:lnTo>
                    <a:lnTo>
                      <a:pt x="1609" y="936"/>
                    </a:lnTo>
                    <a:lnTo>
                      <a:pt x="1472" y="933"/>
                    </a:lnTo>
                    <a:lnTo>
                      <a:pt x="1419" y="1022"/>
                    </a:lnTo>
                    <a:lnTo>
                      <a:pt x="1317" y="1018"/>
                    </a:lnTo>
                    <a:lnTo>
                      <a:pt x="1232" y="1023"/>
                    </a:lnTo>
                    <a:lnTo>
                      <a:pt x="1089" y="967"/>
                    </a:lnTo>
                    <a:lnTo>
                      <a:pt x="975" y="986"/>
                    </a:lnTo>
                    <a:lnTo>
                      <a:pt x="911" y="933"/>
                    </a:lnTo>
                    <a:lnTo>
                      <a:pt x="854" y="938"/>
                    </a:lnTo>
                    <a:lnTo>
                      <a:pt x="877" y="1048"/>
                    </a:lnTo>
                    <a:lnTo>
                      <a:pt x="757" y="1076"/>
                    </a:lnTo>
                    <a:lnTo>
                      <a:pt x="757" y="1133"/>
                    </a:lnTo>
                    <a:lnTo>
                      <a:pt x="696" y="1156"/>
                    </a:lnTo>
                    <a:lnTo>
                      <a:pt x="656" y="1125"/>
                    </a:lnTo>
                    <a:lnTo>
                      <a:pt x="571" y="1118"/>
                    </a:lnTo>
                    <a:lnTo>
                      <a:pt x="509" y="1087"/>
                    </a:lnTo>
                    <a:lnTo>
                      <a:pt x="485" y="1043"/>
                    </a:lnTo>
                    <a:lnTo>
                      <a:pt x="378" y="965"/>
                    </a:lnTo>
                    <a:lnTo>
                      <a:pt x="355" y="876"/>
                    </a:lnTo>
                    <a:lnTo>
                      <a:pt x="248" y="816"/>
                    </a:lnTo>
                    <a:lnTo>
                      <a:pt x="132" y="692"/>
                    </a:lnTo>
                    <a:lnTo>
                      <a:pt x="112" y="546"/>
                    </a:lnTo>
                    <a:lnTo>
                      <a:pt x="19" y="419"/>
                    </a:lnTo>
                    <a:lnTo>
                      <a:pt x="0" y="335"/>
                    </a:lnTo>
                    <a:lnTo>
                      <a:pt x="39" y="286"/>
                    </a:lnTo>
                    <a:lnTo>
                      <a:pt x="80" y="361"/>
                    </a:lnTo>
                    <a:lnTo>
                      <a:pt x="120" y="325"/>
                    </a:lnTo>
                    <a:lnTo>
                      <a:pt x="287" y="248"/>
                    </a:lnTo>
                    <a:lnTo>
                      <a:pt x="354" y="238"/>
                    </a:lnTo>
                    <a:lnTo>
                      <a:pt x="513" y="118"/>
                    </a:lnTo>
                    <a:lnTo>
                      <a:pt x="615" y="90"/>
                    </a:lnTo>
                    <a:lnTo>
                      <a:pt x="592" y="16"/>
                    </a:lnTo>
                    <a:lnTo>
                      <a:pt x="667" y="6"/>
                    </a:lnTo>
                    <a:lnTo>
                      <a:pt x="793" y="98"/>
                    </a:lnTo>
                    <a:lnTo>
                      <a:pt x="836" y="71"/>
                    </a:lnTo>
                    <a:lnTo>
                      <a:pt x="868" y="0"/>
                    </a:lnTo>
                    <a:lnTo>
                      <a:pt x="935" y="12"/>
                    </a:lnTo>
                    <a:lnTo>
                      <a:pt x="967" y="172"/>
                    </a:lnTo>
                    <a:lnTo>
                      <a:pt x="1007" y="179"/>
                    </a:lnTo>
                    <a:lnTo>
                      <a:pt x="1077" y="148"/>
                    </a:lnTo>
                    <a:lnTo>
                      <a:pt x="1154" y="223"/>
                    </a:lnTo>
                    <a:lnTo>
                      <a:pt x="1278" y="199"/>
                    </a:lnTo>
                    <a:lnTo>
                      <a:pt x="1252" y="302"/>
                    </a:lnTo>
                    <a:lnTo>
                      <a:pt x="1351" y="402"/>
                    </a:lnTo>
                    <a:lnTo>
                      <a:pt x="1421" y="384"/>
                    </a:lnTo>
                    <a:lnTo>
                      <a:pt x="1381" y="301"/>
                    </a:lnTo>
                    <a:lnTo>
                      <a:pt x="1420" y="256"/>
                    </a:lnTo>
                    <a:lnTo>
                      <a:pt x="1511" y="325"/>
                    </a:lnTo>
                    <a:lnTo>
                      <a:pt x="1648" y="320"/>
                    </a:lnTo>
                    <a:lnTo>
                      <a:pt x="1688" y="311"/>
                    </a:lnTo>
                    <a:lnTo>
                      <a:pt x="1720" y="470"/>
                    </a:lnTo>
                    <a:lnTo>
                      <a:pt x="1782" y="442"/>
                    </a:lnTo>
                    <a:lnTo>
                      <a:pt x="1912" y="535"/>
                    </a:lnTo>
                    <a:lnTo>
                      <a:pt x="1913" y="623"/>
                    </a:lnTo>
                    <a:lnTo>
                      <a:pt x="1980" y="657"/>
                    </a:lnTo>
                    <a:lnTo>
                      <a:pt x="1984" y="675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6" name="Freeform 312">
                <a:extLst>
                  <a:ext uri="{FF2B5EF4-FFF2-40B4-BE49-F238E27FC236}">
                    <a16:creationId xmlns:a16="http://schemas.microsoft.com/office/drawing/2014/main" id="{75F9F0EF-8E24-B94A-973F-26807062C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7539" y="4782113"/>
                <a:ext cx="413245" cy="179420"/>
              </a:xfrm>
              <a:custGeom>
                <a:avLst/>
                <a:gdLst>
                  <a:gd name="T0" fmla="*/ 1591 w 1664"/>
                  <a:gd name="T1" fmla="*/ 418 h 857"/>
                  <a:gd name="T2" fmla="*/ 1614 w 1664"/>
                  <a:gd name="T3" fmla="*/ 550 h 857"/>
                  <a:gd name="T4" fmla="*/ 1534 w 1664"/>
                  <a:gd name="T5" fmla="*/ 577 h 857"/>
                  <a:gd name="T6" fmla="*/ 1422 w 1664"/>
                  <a:gd name="T7" fmla="*/ 520 h 857"/>
                  <a:gd name="T8" fmla="*/ 1297 w 1664"/>
                  <a:gd name="T9" fmla="*/ 530 h 857"/>
                  <a:gd name="T10" fmla="*/ 1191 w 1664"/>
                  <a:gd name="T11" fmla="*/ 466 h 857"/>
                  <a:gd name="T12" fmla="*/ 1156 w 1664"/>
                  <a:gd name="T13" fmla="*/ 524 h 857"/>
                  <a:gd name="T14" fmla="*/ 1071 w 1664"/>
                  <a:gd name="T15" fmla="*/ 555 h 857"/>
                  <a:gd name="T16" fmla="*/ 1019 w 1664"/>
                  <a:gd name="T17" fmla="*/ 689 h 857"/>
                  <a:gd name="T18" fmla="*/ 885 w 1664"/>
                  <a:gd name="T19" fmla="*/ 654 h 857"/>
                  <a:gd name="T20" fmla="*/ 762 w 1664"/>
                  <a:gd name="T21" fmla="*/ 651 h 857"/>
                  <a:gd name="T22" fmla="*/ 624 w 1664"/>
                  <a:gd name="T23" fmla="*/ 753 h 857"/>
                  <a:gd name="T24" fmla="*/ 558 w 1664"/>
                  <a:gd name="T25" fmla="*/ 768 h 857"/>
                  <a:gd name="T26" fmla="*/ 559 w 1664"/>
                  <a:gd name="T27" fmla="*/ 817 h 857"/>
                  <a:gd name="T28" fmla="*/ 510 w 1664"/>
                  <a:gd name="T29" fmla="*/ 857 h 857"/>
                  <a:gd name="T30" fmla="*/ 288 w 1664"/>
                  <a:gd name="T31" fmla="*/ 846 h 857"/>
                  <a:gd name="T32" fmla="*/ 251 w 1664"/>
                  <a:gd name="T33" fmla="*/ 805 h 857"/>
                  <a:gd name="T34" fmla="*/ 122 w 1664"/>
                  <a:gd name="T35" fmla="*/ 728 h 857"/>
                  <a:gd name="T36" fmla="*/ 68 w 1664"/>
                  <a:gd name="T37" fmla="*/ 710 h 857"/>
                  <a:gd name="T38" fmla="*/ 28 w 1664"/>
                  <a:gd name="T39" fmla="*/ 666 h 857"/>
                  <a:gd name="T40" fmla="*/ 0 w 1664"/>
                  <a:gd name="T41" fmla="*/ 485 h 857"/>
                  <a:gd name="T42" fmla="*/ 17 w 1664"/>
                  <a:gd name="T43" fmla="*/ 388 h 857"/>
                  <a:gd name="T44" fmla="*/ 70 w 1664"/>
                  <a:gd name="T45" fmla="*/ 299 h 857"/>
                  <a:gd name="T46" fmla="*/ 207 w 1664"/>
                  <a:gd name="T47" fmla="*/ 302 h 857"/>
                  <a:gd name="T48" fmla="*/ 265 w 1664"/>
                  <a:gd name="T49" fmla="*/ 266 h 857"/>
                  <a:gd name="T50" fmla="*/ 375 w 1664"/>
                  <a:gd name="T51" fmla="*/ 189 h 857"/>
                  <a:gd name="T52" fmla="*/ 432 w 1664"/>
                  <a:gd name="T53" fmla="*/ 96 h 857"/>
                  <a:gd name="T54" fmla="*/ 561 w 1664"/>
                  <a:gd name="T55" fmla="*/ 68 h 857"/>
                  <a:gd name="T56" fmla="*/ 582 w 1664"/>
                  <a:gd name="T57" fmla="*/ 41 h 857"/>
                  <a:gd name="T58" fmla="*/ 686 w 1664"/>
                  <a:gd name="T59" fmla="*/ 129 h 857"/>
                  <a:gd name="T60" fmla="*/ 778 w 1664"/>
                  <a:gd name="T61" fmla="*/ 22 h 857"/>
                  <a:gd name="T62" fmla="*/ 817 w 1664"/>
                  <a:gd name="T63" fmla="*/ 0 h 857"/>
                  <a:gd name="T64" fmla="*/ 872 w 1664"/>
                  <a:gd name="T65" fmla="*/ 106 h 857"/>
                  <a:gd name="T66" fmla="*/ 934 w 1664"/>
                  <a:gd name="T67" fmla="*/ 167 h 857"/>
                  <a:gd name="T68" fmla="*/ 1107 w 1664"/>
                  <a:gd name="T69" fmla="*/ 90 h 857"/>
                  <a:gd name="T70" fmla="*/ 1245 w 1664"/>
                  <a:gd name="T71" fmla="*/ 137 h 857"/>
                  <a:gd name="T72" fmla="*/ 1316 w 1664"/>
                  <a:gd name="T73" fmla="*/ 75 h 857"/>
                  <a:gd name="T74" fmla="*/ 1494 w 1664"/>
                  <a:gd name="T75" fmla="*/ 65 h 857"/>
                  <a:gd name="T76" fmla="*/ 1562 w 1664"/>
                  <a:gd name="T77" fmla="*/ 153 h 857"/>
                  <a:gd name="T78" fmla="*/ 1664 w 1664"/>
                  <a:gd name="T79" fmla="*/ 217 h 857"/>
                  <a:gd name="T80" fmla="*/ 1591 w 1664"/>
                  <a:gd name="T81" fmla="*/ 418 h 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64" h="857">
                    <a:moveTo>
                      <a:pt x="1591" y="418"/>
                    </a:moveTo>
                    <a:lnTo>
                      <a:pt x="1614" y="550"/>
                    </a:lnTo>
                    <a:lnTo>
                      <a:pt x="1534" y="577"/>
                    </a:lnTo>
                    <a:lnTo>
                      <a:pt x="1422" y="520"/>
                    </a:lnTo>
                    <a:lnTo>
                      <a:pt x="1297" y="530"/>
                    </a:lnTo>
                    <a:lnTo>
                      <a:pt x="1191" y="466"/>
                    </a:lnTo>
                    <a:lnTo>
                      <a:pt x="1156" y="524"/>
                    </a:lnTo>
                    <a:lnTo>
                      <a:pt x="1071" y="555"/>
                    </a:lnTo>
                    <a:lnTo>
                      <a:pt x="1019" y="689"/>
                    </a:lnTo>
                    <a:lnTo>
                      <a:pt x="885" y="654"/>
                    </a:lnTo>
                    <a:lnTo>
                      <a:pt x="762" y="651"/>
                    </a:lnTo>
                    <a:lnTo>
                      <a:pt x="624" y="753"/>
                    </a:lnTo>
                    <a:lnTo>
                      <a:pt x="558" y="768"/>
                    </a:lnTo>
                    <a:lnTo>
                      <a:pt x="559" y="817"/>
                    </a:lnTo>
                    <a:lnTo>
                      <a:pt x="510" y="857"/>
                    </a:lnTo>
                    <a:lnTo>
                      <a:pt x="288" y="846"/>
                    </a:lnTo>
                    <a:lnTo>
                      <a:pt x="251" y="805"/>
                    </a:lnTo>
                    <a:lnTo>
                      <a:pt x="122" y="728"/>
                    </a:lnTo>
                    <a:lnTo>
                      <a:pt x="68" y="710"/>
                    </a:lnTo>
                    <a:lnTo>
                      <a:pt x="28" y="666"/>
                    </a:lnTo>
                    <a:lnTo>
                      <a:pt x="0" y="485"/>
                    </a:lnTo>
                    <a:lnTo>
                      <a:pt x="17" y="388"/>
                    </a:lnTo>
                    <a:lnTo>
                      <a:pt x="70" y="299"/>
                    </a:lnTo>
                    <a:lnTo>
                      <a:pt x="207" y="302"/>
                    </a:lnTo>
                    <a:lnTo>
                      <a:pt x="265" y="266"/>
                    </a:lnTo>
                    <a:lnTo>
                      <a:pt x="375" y="189"/>
                    </a:lnTo>
                    <a:lnTo>
                      <a:pt x="432" y="96"/>
                    </a:lnTo>
                    <a:lnTo>
                      <a:pt x="561" y="68"/>
                    </a:lnTo>
                    <a:lnTo>
                      <a:pt x="582" y="41"/>
                    </a:lnTo>
                    <a:lnTo>
                      <a:pt x="686" y="129"/>
                    </a:lnTo>
                    <a:lnTo>
                      <a:pt x="778" y="22"/>
                    </a:lnTo>
                    <a:lnTo>
                      <a:pt x="817" y="0"/>
                    </a:lnTo>
                    <a:lnTo>
                      <a:pt x="872" y="106"/>
                    </a:lnTo>
                    <a:lnTo>
                      <a:pt x="934" y="167"/>
                    </a:lnTo>
                    <a:lnTo>
                      <a:pt x="1107" y="90"/>
                    </a:lnTo>
                    <a:lnTo>
                      <a:pt x="1245" y="137"/>
                    </a:lnTo>
                    <a:lnTo>
                      <a:pt x="1316" y="75"/>
                    </a:lnTo>
                    <a:lnTo>
                      <a:pt x="1494" y="65"/>
                    </a:lnTo>
                    <a:lnTo>
                      <a:pt x="1562" y="153"/>
                    </a:lnTo>
                    <a:lnTo>
                      <a:pt x="1664" y="217"/>
                    </a:lnTo>
                    <a:lnTo>
                      <a:pt x="1591" y="41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313">
                <a:extLst>
                  <a:ext uri="{FF2B5EF4-FFF2-40B4-BE49-F238E27FC236}">
                    <a16:creationId xmlns:a16="http://schemas.microsoft.com/office/drawing/2014/main" id="{600BA197-668D-ED4E-8C71-E9A2350C9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0454" y="4880167"/>
                <a:ext cx="503836" cy="258698"/>
              </a:xfrm>
              <a:custGeom>
                <a:avLst/>
                <a:gdLst>
                  <a:gd name="T0" fmla="*/ 1985 w 2028"/>
                  <a:gd name="T1" fmla="*/ 308 h 1241"/>
                  <a:gd name="T2" fmla="*/ 1964 w 2028"/>
                  <a:gd name="T3" fmla="*/ 239 h 1241"/>
                  <a:gd name="T4" fmla="*/ 1914 w 2028"/>
                  <a:gd name="T5" fmla="*/ 223 h 1241"/>
                  <a:gd name="T6" fmla="*/ 1890 w 2028"/>
                  <a:gd name="T7" fmla="*/ 130 h 1241"/>
                  <a:gd name="T8" fmla="*/ 1842 w 2028"/>
                  <a:gd name="T9" fmla="*/ 84 h 1241"/>
                  <a:gd name="T10" fmla="*/ 1762 w 2028"/>
                  <a:gd name="T11" fmla="*/ 111 h 1241"/>
                  <a:gd name="T12" fmla="*/ 1650 w 2028"/>
                  <a:gd name="T13" fmla="*/ 54 h 1241"/>
                  <a:gd name="T14" fmla="*/ 1525 w 2028"/>
                  <a:gd name="T15" fmla="*/ 64 h 1241"/>
                  <a:gd name="T16" fmla="*/ 1419 w 2028"/>
                  <a:gd name="T17" fmla="*/ 0 h 1241"/>
                  <a:gd name="T18" fmla="*/ 1384 w 2028"/>
                  <a:gd name="T19" fmla="*/ 58 h 1241"/>
                  <a:gd name="T20" fmla="*/ 1299 w 2028"/>
                  <a:gd name="T21" fmla="*/ 89 h 1241"/>
                  <a:gd name="T22" fmla="*/ 1247 w 2028"/>
                  <a:gd name="T23" fmla="*/ 223 h 1241"/>
                  <a:gd name="T24" fmla="*/ 1113 w 2028"/>
                  <a:gd name="T25" fmla="*/ 188 h 1241"/>
                  <a:gd name="T26" fmla="*/ 990 w 2028"/>
                  <a:gd name="T27" fmla="*/ 185 h 1241"/>
                  <a:gd name="T28" fmla="*/ 852 w 2028"/>
                  <a:gd name="T29" fmla="*/ 287 h 1241"/>
                  <a:gd name="T30" fmla="*/ 786 w 2028"/>
                  <a:gd name="T31" fmla="*/ 302 h 1241"/>
                  <a:gd name="T32" fmla="*/ 787 w 2028"/>
                  <a:gd name="T33" fmla="*/ 351 h 1241"/>
                  <a:gd name="T34" fmla="*/ 738 w 2028"/>
                  <a:gd name="T35" fmla="*/ 391 h 1241"/>
                  <a:gd name="T36" fmla="*/ 516 w 2028"/>
                  <a:gd name="T37" fmla="*/ 380 h 1241"/>
                  <a:gd name="T38" fmla="*/ 479 w 2028"/>
                  <a:gd name="T39" fmla="*/ 339 h 1241"/>
                  <a:gd name="T40" fmla="*/ 350 w 2028"/>
                  <a:gd name="T41" fmla="*/ 262 h 1241"/>
                  <a:gd name="T42" fmla="*/ 296 w 2028"/>
                  <a:gd name="T43" fmla="*/ 244 h 1241"/>
                  <a:gd name="T44" fmla="*/ 311 w 2028"/>
                  <a:gd name="T45" fmla="*/ 328 h 1241"/>
                  <a:gd name="T46" fmla="*/ 257 w 2028"/>
                  <a:gd name="T47" fmla="*/ 315 h 1241"/>
                  <a:gd name="T48" fmla="*/ 224 w 2028"/>
                  <a:gd name="T49" fmla="*/ 334 h 1241"/>
                  <a:gd name="T50" fmla="*/ 230 w 2028"/>
                  <a:gd name="T51" fmla="*/ 361 h 1241"/>
                  <a:gd name="T52" fmla="*/ 215 w 2028"/>
                  <a:gd name="T53" fmla="*/ 396 h 1241"/>
                  <a:gd name="T54" fmla="*/ 198 w 2028"/>
                  <a:gd name="T55" fmla="*/ 413 h 1241"/>
                  <a:gd name="T56" fmla="*/ 177 w 2028"/>
                  <a:gd name="T57" fmla="*/ 361 h 1241"/>
                  <a:gd name="T58" fmla="*/ 144 w 2028"/>
                  <a:gd name="T59" fmla="*/ 590 h 1241"/>
                  <a:gd name="T60" fmla="*/ 8 w 2028"/>
                  <a:gd name="T61" fmla="*/ 746 h 1241"/>
                  <a:gd name="T62" fmla="*/ 0 w 2028"/>
                  <a:gd name="T63" fmla="*/ 849 h 1241"/>
                  <a:gd name="T64" fmla="*/ 36 w 2028"/>
                  <a:gd name="T65" fmla="*/ 813 h 1241"/>
                  <a:gd name="T66" fmla="*/ 87 w 2028"/>
                  <a:gd name="T67" fmla="*/ 850 h 1241"/>
                  <a:gd name="T68" fmla="*/ 149 w 2028"/>
                  <a:gd name="T69" fmla="*/ 929 h 1241"/>
                  <a:gd name="T70" fmla="*/ 214 w 2028"/>
                  <a:gd name="T71" fmla="*/ 961 h 1241"/>
                  <a:gd name="T72" fmla="*/ 301 w 2028"/>
                  <a:gd name="T73" fmla="*/ 991 h 1241"/>
                  <a:gd name="T74" fmla="*/ 372 w 2028"/>
                  <a:gd name="T75" fmla="*/ 1066 h 1241"/>
                  <a:gd name="T76" fmla="*/ 551 w 2028"/>
                  <a:gd name="T77" fmla="*/ 1241 h 1241"/>
                  <a:gd name="T78" fmla="*/ 720 w 2028"/>
                  <a:gd name="T79" fmla="*/ 1216 h 1241"/>
                  <a:gd name="T80" fmla="*/ 860 w 2028"/>
                  <a:gd name="T81" fmla="*/ 1205 h 1241"/>
                  <a:gd name="T82" fmla="*/ 949 w 2028"/>
                  <a:gd name="T83" fmla="*/ 1151 h 1241"/>
                  <a:gd name="T84" fmla="*/ 1045 w 2028"/>
                  <a:gd name="T85" fmla="*/ 1064 h 1241"/>
                  <a:gd name="T86" fmla="*/ 1129 w 2028"/>
                  <a:gd name="T87" fmla="*/ 1063 h 1241"/>
                  <a:gd name="T88" fmla="*/ 1206 w 2028"/>
                  <a:gd name="T89" fmla="*/ 1086 h 1241"/>
                  <a:gd name="T90" fmla="*/ 1283 w 2028"/>
                  <a:gd name="T91" fmla="*/ 1105 h 1241"/>
                  <a:gd name="T92" fmla="*/ 1412 w 2028"/>
                  <a:gd name="T93" fmla="*/ 1040 h 1241"/>
                  <a:gd name="T94" fmla="*/ 1511 w 2028"/>
                  <a:gd name="T95" fmla="*/ 1026 h 1241"/>
                  <a:gd name="T96" fmla="*/ 1587 w 2028"/>
                  <a:gd name="T97" fmla="*/ 939 h 1241"/>
                  <a:gd name="T98" fmla="*/ 1661 w 2028"/>
                  <a:gd name="T99" fmla="*/ 729 h 1241"/>
                  <a:gd name="T100" fmla="*/ 1813 w 2028"/>
                  <a:gd name="T101" fmla="*/ 536 h 1241"/>
                  <a:gd name="T102" fmla="*/ 1956 w 2028"/>
                  <a:gd name="T103" fmla="*/ 395 h 1241"/>
                  <a:gd name="T104" fmla="*/ 2002 w 2028"/>
                  <a:gd name="T105" fmla="*/ 397 h 1241"/>
                  <a:gd name="T106" fmla="*/ 2028 w 2028"/>
                  <a:gd name="T107" fmla="*/ 335 h 1241"/>
                  <a:gd name="T108" fmla="*/ 1985 w 2028"/>
                  <a:gd name="T109" fmla="*/ 308 h 1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28" h="1241">
                    <a:moveTo>
                      <a:pt x="1985" y="308"/>
                    </a:moveTo>
                    <a:lnTo>
                      <a:pt x="1964" y="239"/>
                    </a:lnTo>
                    <a:lnTo>
                      <a:pt x="1914" y="223"/>
                    </a:lnTo>
                    <a:lnTo>
                      <a:pt x="1890" y="130"/>
                    </a:lnTo>
                    <a:lnTo>
                      <a:pt x="1842" y="84"/>
                    </a:lnTo>
                    <a:lnTo>
                      <a:pt x="1762" y="111"/>
                    </a:lnTo>
                    <a:lnTo>
                      <a:pt x="1650" y="54"/>
                    </a:lnTo>
                    <a:lnTo>
                      <a:pt x="1525" y="64"/>
                    </a:lnTo>
                    <a:lnTo>
                      <a:pt x="1419" y="0"/>
                    </a:lnTo>
                    <a:lnTo>
                      <a:pt x="1384" y="58"/>
                    </a:lnTo>
                    <a:lnTo>
                      <a:pt x="1299" y="89"/>
                    </a:lnTo>
                    <a:lnTo>
                      <a:pt x="1247" y="223"/>
                    </a:lnTo>
                    <a:lnTo>
                      <a:pt x="1113" y="188"/>
                    </a:lnTo>
                    <a:lnTo>
                      <a:pt x="990" y="185"/>
                    </a:lnTo>
                    <a:lnTo>
                      <a:pt x="852" y="287"/>
                    </a:lnTo>
                    <a:lnTo>
                      <a:pt x="786" y="302"/>
                    </a:lnTo>
                    <a:lnTo>
                      <a:pt x="787" y="351"/>
                    </a:lnTo>
                    <a:lnTo>
                      <a:pt x="738" y="391"/>
                    </a:lnTo>
                    <a:lnTo>
                      <a:pt x="516" y="380"/>
                    </a:lnTo>
                    <a:lnTo>
                      <a:pt x="479" y="339"/>
                    </a:lnTo>
                    <a:lnTo>
                      <a:pt x="350" y="262"/>
                    </a:lnTo>
                    <a:lnTo>
                      <a:pt x="296" y="244"/>
                    </a:lnTo>
                    <a:lnTo>
                      <a:pt x="311" y="328"/>
                    </a:lnTo>
                    <a:lnTo>
                      <a:pt x="257" y="315"/>
                    </a:lnTo>
                    <a:lnTo>
                      <a:pt x="224" y="334"/>
                    </a:lnTo>
                    <a:lnTo>
                      <a:pt x="230" y="361"/>
                    </a:lnTo>
                    <a:lnTo>
                      <a:pt x="215" y="396"/>
                    </a:lnTo>
                    <a:lnTo>
                      <a:pt x="198" y="413"/>
                    </a:lnTo>
                    <a:lnTo>
                      <a:pt x="177" y="361"/>
                    </a:lnTo>
                    <a:lnTo>
                      <a:pt x="144" y="590"/>
                    </a:lnTo>
                    <a:lnTo>
                      <a:pt x="8" y="746"/>
                    </a:lnTo>
                    <a:lnTo>
                      <a:pt x="0" y="849"/>
                    </a:lnTo>
                    <a:lnTo>
                      <a:pt x="36" y="813"/>
                    </a:lnTo>
                    <a:lnTo>
                      <a:pt x="87" y="850"/>
                    </a:lnTo>
                    <a:lnTo>
                      <a:pt x="149" y="929"/>
                    </a:lnTo>
                    <a:lnTo>
                      <a:pt x="214" y="961"/>
                    </a:lnTo>
                    <a:lnTo>
                      <a:pt x="301" y="991"/>
                    </a:lnTo>
                    <a:lnTo>
                      <a:pt x="372" y="1066"/>
                    </a:lnTo>
                    <a:lnTo>
                      <a:pt x="551" y="1241"/>
                    </a:lnTo>
                    <a:lnTo>
                      <a:pt x="720" y="1216"/>
                    </a:lnTo>
                    <a:lnTo>
                      <a:pt x="860" y="1205"/>
                    </a:lnTo>
                    <a:lnTo>
                      <a:pt x="949" y="1151"/>
                    </a:lnTo>
                    <a:lnTo>
                      <a:pt x="1045" y="1064"/>
                    </a:lnTo>
                    <a:lnTo>
                      <a:pt x="1129" y="1063"/>
                    </a:lnTo>
                    <a:lnTo>
                      <a:pt x="1206" y="1086"/>
                    </a:lnTo>
                    <a:lnTo>
                      <a:pt x="1283" y="1105"/>
                    </a:lnTo>
                    <a:lnTo>
                      <a:pt x="1412" y="1040"/>
                    </a:lnTo>
                    <a:lnTo>
                      <a:pt x="1511" y="1026"/>
                    </a:lnTo>
                    <a:lnTo>
                      <a:pt x="1587" y="939"/>
                    </a:lnTo>
                    <a:lnTo>
                      <a:pt x="1661" y="729"/>
                    </a:lnTo>
                    <a:lnTo>
                      <a:pt x="1813" y="536"/>
                    </a:lnTo>
                    <a:lnTo>
                      <a:pt x="1956" y="395"/>
                    </a:lnTo>
                    <a:lnTo>
                      <a:pt x="2002" y="397"/>
                    </a:lnTo>
                    <a:lnTo>
                      <a:pt x="2028" y="335"/>
                    </a:lnTo>
                    <a:lnTo>
                      <a:pt x="1985" y="30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314">
                <a:extLst>
                  <a:ext uri="{FF2B5EF4-FFF2-40B4-BE49-F238E27FC236}">
                    <a16:creationId xmlns:a16="http://schemas.microsoft.com/office/drawing/2014/main" id="{0D2C62AB-D0DB-AC44-81F2-D8FA9088C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5620" y="5049156"/>
                <a:ext cx="232063" cy="125177"/>
              </a:xfrm>
              <a:custGeom>
                <a:avLst/>
                <a:gdLst>
                  <a:gd name="T0" fmla="*/ 938 w 938"/>
                  <a:gd name="T1" fmla="*/ 116 h 599"/>
                  <a:gd name="T2" fmla="*/ 874 w 938"/>
                  <a:gd name="T3" fmla="*/ 124 h 599"/>
                  <a:gd name="T4" fmla="*/ 848 w 938"/>
                  <a:gd name="T5" fmla="*/ 194 h 599"/>
                  <a:gd name="T6" fmla="*/ 786 w 938"/>
                  <a:gd name="T7" fmla="*/ 182 h 599"/>
                  <a:gd name="T8" fmla="*/ 760 w 938"/>
                  <a:gd name="T9" fmla="*/ 253 h 599"/>
                  <a:gd name="T10" fmla="*/ 662 w 938"/>
                  <a:gd name="T11" fmla="*/ 271 h 599"/>
                  <a:gd name="T12" fmla="*/ 703 w 938"/>
                  <a:gd name="T13" fmla="*/ 381 h 599"/>
                  <a:gd name="T14" fmla="*/ 651 w 938"/>
                  <a:gd name="T15" fmla="*/ 452 h 599"/>
                  <a:gd name="T16" fmla="*/ 597 w 938"/>
                  <a:gd name="T17" fmla="*/ 471 h 599"/>
                  <a:gd name="T18" fmla="*/ 594 w 938"/>
                  <a:gd name="T19" fmla="*/ 541 h 599"/>
                  <a:gd name="T20" fmla="*/ 612 w 938"/>
                  <a:gd name="T21" fmla="*/ 577 h 599"/>
                  <a:gd name="T22" fmla="*/ 590 w 938"/>
                  <a:gd name="T23" fmla="*/ 599 h 599"/>
                  <a:gd name="T24" fmla="*/ 536 w 938"/>
                  <a:gd name="T25" fmla="*/ 582 h 599"/>
                  <a:gd name="T26" fmla="*/ 438 w 938"/>
                  <a:gd name="T27" fmla="*/ 578 h 599"/>
                  <a:gd name="T28" fmla="*/ 371 w 938"/>
                  <a:gd name="T29" fmla="*/ 530 h 599"/>
                  <a:gd name="T30" fmla="*/ 337 w 938"/>
                  <a:gd name="T31" fmla="*/ 588 h 599"/>
                  <a:gd name="T32" fmla="*/ 185 w 938"/>
                  <a:gd name="T33" fmla="*/ 598 h 599"/>
                  <a:gd name="T34" fmla="*/ 136 w 938"/>
                  <a:gd name="T35" fmla="*/ 577 h 599"/>
                  <a:gd name="T36" fmla="*/ 80 w 938"/>
                  <a:gd name="T37" fmla="*/ 568 h 599"/>
                  <a:gd name="T38" fmla="*/ 97 w 938"/>
                  <a:gd name="T39" fmla="*/ 528 h 599"/>
                  <a:gd name="T40" fmla="*/ 84 w 938"/>
                  <a:gd name="T41" fmla="*/ 506 h 599"/>
                  <a:gd name="T42" fmla="*/ 113 w 938"/>
                  <a:gd name="T43" fmla="*/ 510 h 599"/>
                  <a:gd name="T44" fmla="*/ 126 w 938"/>
                  <a:gd name="T45" fmla="*/ 476 h 599"/>
                  <a:gd name="T46" fmla="*/ 108 w 938"/>
                  <a:gd name="T47" fmla="*/ 440 h 599"/>
                  <a:gd name="T48" fmla="*/ 28 w 938"/>
                  <a:gd name="T49" fmla="*/ 401 h 599"/>
                  <a:gd name="T50" fmla="*/ 64 w 938"/>
                  <a:gd name="T51" fmla="*/ 348 h 599"/>
                  <a:gd name="T52" fmla="*/ 58 w 938"/>
                  <a:gd name="T53" fmla="*/ 316 h 599"/>
                  <a:gd name="T54" fmla="*/ 0 w 938"/>
                  <a:gd name="T55" fmla="*/ 255 h 599"/>
                  <a:gd name="T56" fmla="*/ 66 w 938"/>
                  <a:gd name="T57" fmla="*/ 130 h 599"/>
                  <a:gd name="T58" fmla="*/ 337 w 938"/>
                  <a:gd name="T59" fmla="*/ 182 h 599"/>
                  <a:gd name="T60" fmla="*/ 487 w 938"/>
                  <a:gd name="T61" fmla="*/ 65 h 599"/>
                  <a:gd name="T62" fmla="*/ 590 w 938"/>
                  <a:gd name="T63" fmla="*/ 64 h 599"/>
                  <a:gd name="T64" fmla="*/ 664 w 938"/>
                  <a:gd name="T65" fmla="*/ 37 h 599"/>
                  <a:gd name="T66" fmla="*/ 749 w 938"/>
                  <a:gd name="T67" fmla="*/ 76 h 599"/>
                  <a:gd name="T68" fmla="*/ 789 w 938"/>
                  <a:gd name="T69" fmla="*/ 36 h 599"/>
                  <a:gd name="T70" fmla="*/ 825 w 938"/>
                  <a:gd name="T71" fmla="*/ 0 h 599"/>
                  <a:gd name="T72" fmla="*/ 876 w 938"/>
                  <a:gd name="T73" fmla="*/ 37 h 599"/>
                  <a:gd name="T74" fmla="*/ 938 w 938"/>
                  <a:gd name="T75" fmla="*/ 116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8" h="599">
                    <a:moveTo>
                      <a:pt x="938" y="116"/>
                    </a:moveTo>
                    <a:lnTo>
                      <a:pt x="874" y="124"/>
                    </a:lnTo>
                    <a:lnTo>
                      <a:pt x="848" y="194"/>
                    </a:lnTo>
                    <a:lnTo>
                      <a:pt x="786" y="182"/>
                    </a:lnTo>
                    <a:lnTo>
                      <a:pt x="760" y="253"/>
                    </a:lnTo>
                    <a:lnTo>
                      <a:pt x="662" y="271"/>
                    </a:lnTo>
                    <a:lnTo>
                      <a:pt x="703" y="381"/>
                    </a:lnTo>
                    <a:lnTo>
                      <a:pt x="651" y="452"/>
                    </a:lnTo>
                    <a:lnTo>
                      <a:pt x="597" y="471"/>
                    </a:lnTo>
                    <a:lnTo>
                      <a:pt x="594" y="541"/>
                    </a:lnTo>
                    <a:lnTo>
                      <a:pt x="612" y="577"/>
                    </a:lnTo>
                    <a:lnTo>
                      <a:pt x="590" y="599"/>
                    </a:lnTo>
                    <a:lnTo>
                      <a:pt x="536" y="582"/>
                    </a:lnTo>
                    <a:lnTo>
                      <a:pt x="438" y="578"/>
                    </a:lnTo>
                    <a:lnTo>
                      <a:pt x="371" y="530"/>
                    </a:lnTo>
                    <a:lnTo>
                      <a:pt x="337" y="588"/>
                    </a:lnTo>
                    <a:lnTo>
                      <a:pt x="185" y="598"/>
                    </a:lnTo>
                    <a:lnTo>
                      <a:pt x="136" y="577"/>
                    </a:lnTo>
                    <a:lnTo>
                      <a:pt x="80" y="568"/>
                    </a:lnTo>
                    <a:lnTo>
                      <a:pt x="97" y="528"/>
                    </a:lnTo>
                    <a:lnTo>
                      <a:pt x="84" y="506"/>
                    </a:lnTo>
                    <a:lnTo>
                      <a:pt x="113" y="510"/>
                    </a:lnTo>
                    <a:lnTo>
                      <a:pt x="126" y="476"/>
                    </a:lnTo>
                    <a:lnTo>
                      <a:pt x="108" y="440"/>
                    </a:lnTo>
                    <a:lnTo>
                      <a:pt x="28" y="401"/>
                    </a:lnTo>
                    <a:lnTo>
                      <a:pt x="64" y="348"/>
                    </a:lnTo>
                    <a:lnTo>
                      <a:pt x="58" y="316"/>
                    </a:lnTo>
                    <a:lnTo>
                      <a:pt x="0" y="255"/>
                    </a:lnTo>
                    <a:lnTo>
                      <a:pt x="66" y="130"/>
                    </a:lnTo>
                    <a:lnTo>
                      <a:pt x="337" y="182"/>
                    </a:lnTo>
                    <a:lnTo>
                      <a:pt x="487" y="65"/>
                    </a:lnTo>
                    <a:lnTo>
                      <a:pt x="590" y="64"/>
                    </a:lnTo>
                    <a:lnTo>
                      <a:pt x="664" y="37"/>
                    </a:lnTo>
                    <a:lnTo>
                      <a:pt x="749" y="76"/>
                    </a:lnTo>
                    <a:lnTo>
                      <a:pt x="789" y="36"/>
                    </a:lnTo>
                    <a:lnTo>
                      <a:pt x="825" y="0"/>
                    </a:lnTo>
                    <a:lnTo>
                      <a:pt x="876" y="37"/>
                    </a:lnTo>
                    <a:lnTo>
                      <a:pt x="938" y="11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9" name="Freeform 315">
                <a:extLst>
                  <a:ext uri="{FF2B5EF4-FFF2-40B4-BE49-F238E27FC236}">
                    <a16:creationId xmlns:a16="http://schemas.microsoft.com/office/drawing/2014/main" id="{6F7D7CB2-5D3B-4B4A-80D6-1528CB6C8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8329" y="4886426"/>
                <a:ext cx="244473" cy="248267"/>
              </a:xfrm>
              <a:custGeom>
                <a:avLst/>
                <a:gdLst>
                  <a:gd name="T0" fmla="*/ 985 w 985"/>
                  <a:gd name="T1" fmla="*/ 931 h 1193"/>
                  <a:gd name="T2" fmla="*/ 941 w 985"/>
                  <a:gd name="T3" fmla="*/ 953 h 1193"/>
                  <a:gd name="T4" fmla="*/ 896 w 985"/>
                  <a:gd name="T5" fmla="*/ 913 h 1193"/>
                  <a:gd name="T6" fmla="*/ 848 w 985"/>
                  <a:gd name="T7" fmla="*/ 928 h 1193"/>
                  <a:gd name="T8" fmla="*/ 714 w 985"/>
                  <a:gd name="T9" fmla="*/ 938 h 1193"/>
                  <a:gd name="T10" fmla="*/ 674 w 985"/>
                  <a:gd name="T11" fmla="*/ 911 h 1193"/>
                  <a:gd name="T12" fmla="*/ 629 w 985"/>
                  <a:gd name="T13" fmla="*/ 956 h 1193"/>
                  <a:gd name="T14" fmla="*/ 605 w 985"/>
                  <a:gd name="T15" fmla="*/ 1098 h 1193"/>
                  <a:gd name="T16" fmla="*/ 511 w 985"/>
                  <a:gd name="T17" fmla="*/ 1165 h 1193"/>
                  <a:gd name="T18" fmla="*/ 414 w 985"/>
                  <a:gd name="T19" fmla="*/ 1193 h 1193"/>
                  <a:gd name="T20" fmla="*/ 391 w 985"/>
                  <a:gd name="T21" fmla="*/ 1069 h 1193"/>
                  <a:gd name="T22" fmla="*/ 407 w 985"/>
                  <a:gd name="T23" fmla="*/ 785 h 1193"/>
                  <a:gd name="T24" fmla="*/ 356 w 985"/>
                  <a:gd name="T25" fmla="*/ 640 h 1193"/>
                  <a:gd name="T26" fmla="*/ 162 w 985"/>
                  <a:gd name="T27" fmla="*/ 390 h 1193"/>
                  <a:gd name="T28" fmla="*/ 90 w 985"/>
                  <a:gd name="T29" fmla="*/ 204 h 1193"/>
                  <a:gd name="T30" fmla="*/ 0 w 985"/>
                  <a:gd name="T31" fmla="*/ 112 h 1193"/>
                  <a:gd name="T32" fmla="*/ 9 w 985"/>
                  <a:gd name="T33" fmla="*/ 63 h 1193"/>
                  <a:gd name="T34" fmla="*/ 168 w 985"/>
                  <a:gd name="T35" fmla="*/ 0 h 1193"/>
                  <a:gd name="T36" fmla="*/ 534 w 985"/>
                  <a:gd name="T37" fmla="*/ 142 h 1193"/>
                  <a:gd name="T38" fmla="*/ 654 w 985"/>
                  <a:gd name="T39" fmla="*/ 159 h 1193"/>
                  <a:gd name="T40" fmla="*/ 766 w 985"/>
                  <a:gd name="T41" fmla="*/ 375 h 1193"/>
                  <a:gd name="T42" fmla="*/ 750 w 985"/>
                  <a:gd name="T43" fmla="*/ 477 h 1193"/>
                  <a:gd name="T44" fmla="*/ 809 w 985"/>
                  <a:gd name="T45" fmla="*/ 596 h 1193"/>
                  <a:gd name="T46" fmla="*/ 858 w 985"/>
                  <a:gd name="T47" fmla="*/ 600 h 1193"/>
                  <a:gd name="T48" fmla="*/ 939 w 985"/>
                  <a:gd name="T49" fmla="*/ 790 h 1193"/>
                  <a:gd name="T50" fmla="*/ 927 w 985"/>
                  <a:gd name="T51" fmla="*/ 855 h 1193"/>
                  <a:gd name="T52" fmla="*/ 985 w 985"/>
                  <a:gd name="T53" fmla="*/ 931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85" h="1193">
                    <a:moveTo>
                      <a:pt x="985" y="931"/>
                    </a:moveTo>
                    <a:lnTo>
                      <a:pt x="941" y="953"/>
                    </a:lnTo>
                    <a:lnTo>
                      <a:pt x="896" y="913"/>
                    </a:lnTo>
                    <a:lnTo>
                      <a:pt x="848" y="928"/>
                    </a:lnTo>
                    <a:lnTo>
                      <a:pt x="714" y="938"/>
                    </a:lnTo>
                    <a:lnTo>
                      <a:pt x="674" y="911"/>
                    </a:lnTo>
                    <a:lnTo>
                      <a:pt x="629" y="956"/>
                    </a:lnTo>
                    <a:lnTo>
                      <a:pt x="605" y="1098"/>
                    </a:lnTo>
                    <a:lnTo>
                      <a:pt x="511" y="1165"/>
                    </a:lnTo>
                    <a:lnTo>
                      <a:pt x="414" y="1193"/>
                    </a:lnTo>
                    <a:lnTo>
                      <a:pt x="391" y="1069"/>
                    </a:lnTo>
                    <a:lnTo>
                      <a:pt x="407" y="785"/>
                    </a:lnTo>
                    <a:lnTo>
                      <a:pt x="356" y="640"/>
                    </a:lnTo>
                    <a:lnTo>
                      <a:pt x="162" y="390"/>
                    </a:lnTo>
                    <a:lnTo>
                      <a:pt x="90" y="204"/>
                    </a:lnTo>
                    <a:lnTo>
                      <a:pt x="0" y="112"/>
                    </a:lnTo>
                    <a:lnTo>
                      <a:pt x="9" y="63"/>
                    </a:lnTo>
                    <a:lnTo>
                      <a:pt x="168" y="0"/>
                    </a:lnTo>
                    <a:lnTo>
                      <a:pt x="534" y="142"/>
                    </a:lnTo>
                    <a:lnTo>
                      <a:pt x="654" y="159"/>
                    </a:lnTo>
                    <a:lnTo>
                      <a:pt x="766" y="375"/>
                    </a:lnTo>
                    <a:lnTo>
                      <a:pt x="750" y="477"/>
                    </a:lnTo>
                    <a:lnTo>
                      <a:pt x="809" y="596"/>
                    </a:lnTo>
                    <a:lnTo>
                      <a:pt x="858" y="600"/>
                    </a:lnTo>
                    <a:lnTo>
                      <a:pt x="939" y="790"/>
                    </a:lnTo>
                    <a:lnTo>
                      <a:pt x="927" y="855"/>
                    </a:lnTo>
                    <a:lnTo>
                      <a:pt x="985" y="93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0" name="Freeform 316">
                <a:extLst>
                  <a:ext uri="{FF2B5EF4-FFF2-40B4-BE49-F238E27FC236}">
                    <a16:creationId xmlns:a16="http://schemas.microsoft.com/office/drawing/2014/main" id="{1C4D395E-EF1C-734D-AADC-82A4E28AA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6917" y="5277603"/>
                <a:ext cx="464125" cy="254526"/>
              </a:xfrm>
              <a:custGeom>
                <a:avLst/>
                <a:gdLst>
                  <a:gd name="T0" fmla="*/ 1862 w 1871"/>
                  <a:gd name="T1" fmla="*/ 302 h 1217"/>
                  <a:gd name="T2" fmla="*/ 1815 w 1871"/>
                  <a:gd name="T3" fmla="*/ 386 h 1217"/>
                  <a:gd name="T4" fmla="*/ 1712 w 1871"/>
                  <a:gd name="T5" fmla="*/ 400 h 1217"/>
                  <a:gd name="T6" fmla="*/ 1608 w 1871"/>
                  <a:gd name="T7" fmla="*/ 623 h 1217"/>
                  <a:gd name="T8" fmla="*/ 1577 w 1871"/>
                  <a:gd name="T9" fmla="*/ 670 h 1217"/>
                  <a:gd name="T10" fmla="*/ 1549 w 1871"/>
                  <a:gd name="T11" fmla="*/ 723 h 1217"/>
                  <a:gd name="T12" fmla="*/ 1498 w 1871"/>
                  <a:gd name="T13" fmla="*/ 720 h 1217"/>
                  <a:gd name="T14" fmla="*/ 1475 w 1871"/>
                  <a:gd name="T15" fmla="*/ 760 h 1217"/>
                  <a:gd name="T16" fmla="*/ 1518 w 1871"/>
                  <a:gd name="T17" fmla="*/ 753 h 1217"/>
                  <a:gd name="T18" fmla="*/ 1582 w 1871"/>
                  <a:gd name="T19" fmla="*/ 766 h 1217"/>
                  <a:gd name="T20" fmla="*/ 1596 w 1871"/>
                  <a:gd name="T21" fmla="*/ 819 h 1217"/>
                  <a:gd name="T22" fmla="*/ 1640 w 1871"/>
                  <a:gd name="T23" fmla="*/ 871 h 1217"/>
                  <a:gd name="T24" fmla="*/ 1593 w 1871"/>
                  <a:gd name="T25" fmla="*/ 918 h 1217"/>
                  <a:gd name="T26" fmla="*/ 1477 w 1871"/>
                  <a:gd name="T27" fmla="*/ 946 h 1217"/>
                  <a:gd name="T28" fmla="*/ 1377 w 1871"/>
                  <a:gd name="T29" fmla="*/ 880 h 1217"/>
                  <a:gd name="T30" fmla="*/ 1277 w 1871"/>
                  <a:gd name="T31" fmla="*/ 918 h 1217"/>
                  <a:gd name="T32" fmla="*/ 1187 w 1871"/>
                  <a:gd name="T33" fmla="*/ 982 h 1217"/>
                  <a:gd name="T34" fmla="*/ 1115 w 1871"/>
                  <a:gd name="T35" fmla="*/ 1049 h 1217"/>
                  <a:gd name="T36" fmla="*/ 1069 w 1871"/>
                  <a:gd name="T37" fmla="*/ 1139 h 1217"/>
                  <a:gd name="T38" fmla="*/ 675 w 1871"/>
                  <a:gd name="T39" fmla="*/ 1093 h 1217"/>
                  <a:gd name="T40" fmla="*/ 386 w 1871"/>
                  <a:gd name="T41" fmla="*/ 1149 h 1217"/>
                  <a:gd name="T42" fmla="*/ 123 w 1871"/>
                  <a:gd name="T43" fmla="*/ 1217 h 1217"/>
                  <a:gd name="T44" fmla="*/ 172 w 1871"/>
                  <a:gd name="T45" fmla="*/ 1061 h 1217"/>
                  <a:gd name="T46" fmla="*/ 33 w 1871"/>
                  <a:gd name="T47" fmla="*/ 834 h 1217"/>
                  <a:gd name="T48" fmla="*/ 18 w 1871"/>
                  <a:gd name="T49" fmla="*/ 567 h 1217"/>
                  <a:gd name="T50" fmla="*/ 126 w 1871"/>
                  <a:gd name="T51" fmla="*/ 427 h 1217"/>
                  <a:gd name="T52" fmla="*/ 1 w 1871"/>
                  <a:gd name="T53" fmla="*/ 193 h 1217"/>
                  <a:gd name="T54" fmla="*/ 75 w 1871"/>
                  <a:gd name="T55" fmla="*/ 0 h 1217"/>
                  <a:gd name="T56" fmla="*/ 162 w 1871"/>
                  <a:gd name="T57" fmla="*/ 58 h 1217"/>
                  <a:gd name="T58" fmla="*/ 133 w 1871"/>
                  <a:gd name="T59" fmla="*/ 178 h 1217"/>
                  <a:gd name="T60" fmla="*/ 488 w 1871"/>
                  <a:gd name="T61" fmla="*/ 242 h 1217"/>
                  <a:gd name="T62" fmla="*/ 751 w 1871"/>
                  <a:gd name="T63" fmla="*/ 249 h 1217"/>
                  <a:gd name="T64" fmla="*/ 1049 w 1871"/>
                  <a:gd name="T65" fmla="*/ 111 h 1217"/>
                  <a:gd name="T66" fmla="*/ 1489 w 1871"/>
                  <a:gd name="T67" fmla="*/ 74 h 1217"/>
                  <a:gd name="T68" fmla="*/ 1657 w 1871"/>
                  <a:gd name="T69" fmla="*/ 128 h 1217"/>
                  <a:gd name="T70" fmla="*/ 1871 w 1871"/>
                  <a:gd name="T71" fmla="*/ 242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71" h="1217">
                    <a:moveTo>
                      <a:pt x="1871" y="242"/>
                    </a:moveTo>
                    <a:lnTo>
                      <a:pt x="1862" y="302"/>
                    </a:lnTo>
                    <a:lnTo>
                      <a:pt x="1818" y="366"/>
                    </a:lnTo>
                    <a:lnTo>
                      <a:pt x="1815" y="386"/>
                    </a:lnTo>
                    <a:lnTo>
                      <a:pt x="1746" y="380"/>
                    </a:lnTo>
                    <a:lnTo>
                      <a:pt x="1712" y="400"/>
                    </a:lnTo>
                    <a:lnTo>
                      <a:pt x="1647" y="497"/>
                    </a:lnTo>
                    <a:lnTo>
                      <a:pt x="1608" y="623"/>
                    </a:lnTo>
                    <a:lnTo>
                      <a:pt x="1601" y="663"/>
                    </a:lnTo>
                    <a:lnTo>
                      <a:pt x="1577" y="670"/>
                    </a:lnTo>
                    <a:lnTo>
                      <a:pt x="1549" y="697"/>
                    </a:lnTo>
                    <a:lnTo>
                      <a:pt x="1549" y="723"/>
                    </a:lnTo>
                    <a:lnTo>
                      <a:pt x="1525" y="713"/>
                    </a:lnTo>
                    <a:lnTo>
                      <a:pt x="1498" y="720"/>
                    </a:lnTo>
                    <a:lnTo>
                      <a:pt x="1495" y="747"/>
                    </a:lnTo>
                    <a:lnTo>
                      <a:pt x="1475" y="760"/>
                    </a:lnTo>
                    <a:lnTo>
                      <a:pt x="1493" y="770"/>
                    </a:lnTo>
                    <a:lnTo>
                      <a:pt x="1518" y="753"/>
                    </a:lnTo>
                    <a:lnTo>
                      <a:pt x="1559" y="757"/>
                    </a:lnTo>
                    <a:lnTo>
                      <a:pt x="1582" y="766"/>
                    </a:lnTo>
                    <a:lnTo>
                      <a:pt x="1592" y="789"/>
                    </a:lnTo>
                    <a:lnTo>
                      <a:pt x="1596" y="819"/>
                    </a:lnTo>
                    <a:lnTo>
                      <a:pt x="1603" y="836"/>
                    </a:lnTo>
                    <a:lnTo>
                      <a:pt x="1640" y="871"/>
                    </a:lnTo>
                    <a:lnTo>
                      <a:pt x="1657" y="908"/>
                    </a:lnTo>
                    <a:lnTo>
                      <a:pt x="1593" y="918"/>
                    </a:lnTo>
                    <a:lnTo>
                      <a:pt x="1544" y="946"/>
                    </a:lnTo>
                    <a:lnTo>
                      <a:pt x="1477" y="946"/>
                    </a:lnTo>
                    <a:lnTo>
                      <a:pt x="1471" y="919"/>
                    </a:lnTo>
                    <a:lnTo>
                      <a:pt x="1377" y="880"/>
                    </a:lnTo>
                    <a:lnTo>
                      <a:pt x="1354" y="904"/>
                    </a:lnTo>
                    <a:lnTo>
                      <a:pt x="1277" y="918"/>
                    </a:lnTo>
                    <a:lnTo>
                      <a:pt x="1248" y="975"/>
                    </a:lnTo>
                    <a:lnTo>
                      <a:pt x="1187" y="982"/>
                    </a:lnTo>
                    <a:lnTo>
                      <a:pt x="1092" y="1006"/>
                    </a:lnTo>
                    <a:lnTo>
                      <a:pt x="1115" y="1049"/>
                    </a:lnTo>
                    <a:lnTo>
                      <a:pt x="1115" y="1102"/>
                    </a:lnTo>
                    <a:lnTo>
                      <a:pt x="1069" y="1139"/>
                    </a:lnTo>
                    <a:lnTo>
                      <a:pt x="870" y="1171"/>
                    </a:lnTo>
                    <a:lnTo>
                      <a:pt x="675" y="1093"/>
                    </a:lnTo>
                    <a:lnTo>
                      <a:pt x="542" y="1061"/>
                    </a:lnTo>
                    <a:lnTo>
                      <a:pt x="386" y="1149"/>
                    </a:lnTo>
                    <a:lnTo>
                      <a:pt x="233" y="1133"/>
                    </a:lnTo>
                    <a:lnTo>
                      <a:pt x="123" y="1217"/>
                    </a:lnTo>
                    <a:lnTo>
                      <a:pt x="136" y="1121"/>
                    </a:lnTo>
                    <a:lnTo>
                      <a:pt x="172" y="1061"/>
                    </a:lnTo>
                    <a:lnTo>
                      <a:pt x="165" y="945"/>
                    </a:lnTo>
                    <a:lnTo>
                      <a:pt x="33" y="834"/>
                    </a:lnTo>
                    <a:lnTo>
                      <a:pt x="6" y="773"/>
                    </a:lnTo>
                    <a:lnTo>
                      <a:pt x="18" y="567"/>
                    </a:lnTo>
                    <a:lnTo>
                      <a:pt x="130" y="480"/>
                    </a:lnTo>
                    <a:lnTo>
                      <a:pt x="126" y="427"/>
                    </a:lnTo>
                    <a:lnTo>
                      <a:pt x="62" y="348"/>
                    </a:lnTo>
                    <a:lnTo>
                      <a:pt x="1" y="193"/>
                    </a:lnTo>
                    <a:lnTo>
                      <a:pt x="0" y="104"/>
                    </a:lnTo>
                    <a:lnTo>
                      <a:pt x="75" y="0"/>
                    </a:lnTo>
                    <a:lnTo>
                      <a:pt x="162" y="12"/>
                    </a:lnTo>
                    <a:lnTo>
                      <a:pt x="162" y="58"/>
                    </a:lnTo>
                    <a:lnTo>
                      <a:pt x="93" y="103"/>
                    </a:lnTo>
                    <a:lnTo>
                      <a:pt x="133" y="178"/>
                    </a:lnTo>
                    <a:lnTo>
                      <a:pt x="264" y="164"/>
                    </a:lnTo>
                    <a:lnTo>
                      <a:pt x="488" y="242"/>
                    </a:lnTo>
                    <a:lnTo>
                      <a:pt x="547" y="204"/>
                    </a:lnTo>
                    <a:lnTo>
                      <a:pt x="751" y="249"/>
                    </a:lnTo>
                    <a:lnTo>
                      <a:pt x="904" y="244"/>
                    </a:lnTo>
                    <a:lnTo>
                      <a:pt x="1049" y="111"/>
                    </a:lnTo>
                    <a:lnTo>
                      <a:pt x="1359" y="25"/>
                    </a:lnTo>
                    <a:lnTo>
                      <a:pt x="1489" y="74"/>
                    </a:lnTo>
                    <a:lnTo>
                      <a:pt x="1589" y="53"/>
                    </a:lnTo>
                    <a:lnTo>
                      <a:pt x="1657" y="128"/>
                    </a:lnTo>
                    <a:lnTo>
                      <a:pt x="1737" y="131"/>
                    </a:lnTo>
                    <a:lnTo>
                      <a:pt x="1871" y="2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317">
                <a:extLst>
                  <a:ext uri="{FF2B5EF4-FFF2-40B4-BE49-F238E27FC236}">
                    <a16:creationId xmlns:a16="http://schemas.microsoft.com/office/drawing/2014/main" id="{8FA753E1-659B-454C-99FE-E58470D9A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9384" y="4909375"/>
                <a:ext cx="702392" cy="420385"/>
              </a:xfrm>
              <a:custGeom>
                <a:avLst/>
                <a:gdLst>
                  <a:gd name="T0" fmla="*/ 2826 w 2829"/>
                  <a:gd name="T1" fmla="*/ 1498 h 2015"/>
                  <a:gd name="T2" fmla="*/ 2767 w 2829"/>
                  <a:gd name="T3" fmla="*/ 1558 h 2015"/>
                  <a:gd name="T4" fmla="*/ 2684 w 2829"/>
                  <a:gd name="T5" fmla="*/ 1589 h 2015"/>
                  <a:gd name="T6" fmla="*/ 2588 w 2829"/>
                  <a:gd name="T7" fmla="*/ 1693 h 2015"/>
                  <a:gd name="T8" fmla="*/ 2631 w 2829"/>
                  <a:gd name="T9" fmla="*/ 1629 h 2015"/>
                  <a:gd name="T10" fmla="*/ 2664 w 2829"/>
                  <a:gd name="T11" fmla="*/ 1576 h 2015"/>
                  <a:gd name="T12" fmla="*/ 2694 w 2829"/>
                  <a:gd name="T13" fmla="*/ 1532 h 2015"/>
                  <a:gd name="T14" fmla="*/ 2657 w 2829"/>
                  <a:gd name="T15" fmla="*/ 1513 h 2015"/>
                  <a:gd name="T16" fmla="*/ 2616 w 2829"/>
                  <a:gd name="T17" fmla="*/ 1460 h 2015"/>
                  <a:gd name="T18" fmla="*/ 2570 w 2829"/>
                  <a:gd name="T19" fmla="*/ 1500 h 2015"/>
                  <a:gd name="T20" fmla="*/ 2527 w 2829"/>
                  <a:gd name="T21" fmla="*/ 1514 h 2015"/>
                  <a:gd name="T22" fmla="*/ 2604 w 2829"/>
                  <a:gd name="T23" fmla="*/ 1527 h 2015"/>
                  <a:gd name="T24" fmla="*/ 2581 w 2829"/>
                  <a:gd name="T25" fmla="*/ 1587 h 2015"/>
                  <a:gd name="T26" fmla="*/ 2558 w 2829"/>
                  <a:gd name="T27" fmla="*/ 1610 h 2015"/>
                  <a:gd name="T28" fmla="*/ 2535 w 2829"/>
                  <a:gd name="T29" fmla="*/ 1610 h 2015"/>
                  <a:gd name="T30" fmla="*/ 2558 w 2829"/>
                  <a:gd name="T31" fmla="*/ 1663 h 2015"/>
                  <a:gd name="T32" fmla="*/ 2529 w 2829"/>
                  <a:gd name="T33" fmla="*/ 1719 h 2015"/>
                  <a:gd name="T34" fmla="*/ 2588 w 2829"/>
                  <a:gd name="T35" fmla="*/ 1673 h 2015"/>
                  <a:gd name="T36" fmla="*/ 2519 w 2829"/>
                  <a:gd name="T37" fmla="*/ 1760 h 2015"/>
                  <a:gd name="T38" fmla="*/ 2527 w 2829"/>
                  <a:gd name="T39" fmla="*/ 1833 h 2015"/>
                  <a:gd name="T40" fmla="*/ 2545 w 2829"/>
                  <a:gd name="T41" fmla="*/ 2008 h 2015"/>
                  <a:gd name="T42" fmla="*/ 2331 w 2829"/>
                  <a:gd name="T43" fmla="*/ 1894 h 2015"/>
                  <a:gd name="T44" fmla="*/ 2163 w 2829"/>
                  <a:gd name="T45" fmla="*/ 1840 h 2015"/>
                  <a:gd name="T46" fmla="*/ 1723 w 2829"/>
                  <a:gd name="T47" fmla="*/ 1877 h 2015"/>
                  <a:gd name="T48" fmla="*/ 1425 w 2829"/>
                  <a:gd name="T49" fmla="*/ 2015 h 2015"/>
                  <a:gd name="T50" fmla="*/ 1162 w 2829"/>
                  <a:gd name="T51" fmla="*/ 2008 h 2015"/>
                  <a:gd name="T52" fmla="*/ 807 w 2829"/>
                  <a:gd name="T53" fmla="*/ 1944 h 2015"/>
                  <a:gd name="T54" fmla="*/ 836 w 2829"/>
                  <a:gd name="T55" fmla="*/ 1824 h 2015"/>
                  <a:gd name="T56" fmla="*/ 749 w 2829"/>
                  <a:gd name="T57" fmla="*/ 1766 h 2015"/>
                  <a:gd name="T58" fmla="*/ 712 w 2829"/>
                  <a:gd name="T59" fmla="*/ 1614 h 2015"/>
                  <a:gd name="T60" fmla="*/ 595 w 2829"/>
                  <a:gd name="T61" fmla="*/ 1611 h 2015"/>
                  <a:gd name="T62" fmla="*/ 454 w 2829"/>
                  <a:gd name="T63" fmla="*/ 1513 h 2015"/>
                  <a:gd name="T64" fmla="*/ 331 w 2829"/>
                  <a:gd name="T65" fmla="*/ 1524 h 2015"/>
                  <a:gd name="T66" fmla="*/ 333 w 2829"/>
                  <a:gd name="T67" fmla="*/ 1348 h 2015"/>
                  <a:gd name="T68" fmla="*/ 192 w 2829"/>
                  <a:gd name="T69" fmla="*/ 1303 h 2015"/>
                  <a:gd name="T70" fmla="*/ 0 w 2829"/>
                  <a:gd name="T71" fmla="*/ 963 h 2015"/>
                  <a:gd name="T72" fmla="*/ 228 w 2829"/>
                  <a:gd name="T73" fmla="*/ 884 h 2015"/>
                  <a:gd name="T74" fmla="*/ 378 w 2829"/>
                  <a:gd name="T75" fmla="*/ 587 h 2015"/>
                  <a:gd name="T76" fmla="*/ 673 w 2829"/>
                  <a:gd name="T77" fmla="*/ 253 h 2015"/>
                  <a:gd name="T78" fmla="*/ 745 w 2829"/>
                  <a:gd name="T79" fmla="*/ 193 h 2015"/>
                  <a:gd name="T80" fmla="*/ 1103 w 2829"/>
                  <a:gd name="T81" fmla="*/ 185 h 2015"/>
                  <a:gd name="T82" fmla="*/ 1219 w 2829"/>
                  <a:gd name="T83" fmla="*/ 202 h 2015"/>
                  <a:gd name="T84" fmla="*/ 1352 w 2829"/>
                  <a:gd name="T85" fmla="*/ 235 h 2015"/>
                  <a:gd name="T86" fmla="*/ 1601 w 2829"/>
                  <a:gd name="T87" fmla="*/ 163 h 2015"/>
                  <a:gd name="T88" fmla="*/ 1781 w 2829"/>
                  <a:gd name="T89" fmla="*/ 19 h 2015"/>
                  <a:gd name="T90" fmla="*/ 2062 w 2829"/>
                  <a:gd name="T91" fmla="*/ 92 h 2015"/>
                  <a:gd name="T92" fmla="*/ 2328 w 2829"/>
                  <a:gd name="T93" fmla="*/ 528 h 2015"/>
                  <a:gd name="T94" fmla="*/ 2363 w 2829"/>
                  <a:gd name="T95" fmla="*/ 957 h 2015"/>
                  <a:gd name="T96" fmla="*/ 2352 w 2829"/>
                  <a:gd name="T97" fmla="*/ 1200 h 2015"/>
                  <a:gd name="T98" fmla="*/ 2570 w 2829"/>
                  <a:gd name="T99" fmla="*/ 1296 h 2015"/>
                  <a:gd name="T100" fmla="*/ 2725 w 2829"/>
                  <a:gd name="T101" fmla="*/ 1241 h 2015"/>
                  <a:gd name="T102" fmla="*/ 2829 w 2829"/>
                  <a:gd name="T103" fmla="*/ 1395 h 2015"/>
                  <a:gd name="T104" fmla="*/ 2806 w 2829"/>
                  <a:gd name="T105" fmla="*/ 1462 h 2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29" h="2015">
                    <a:moveTo>
                      <a:pt x="2806" y="1462"/>
                    </a:moveTo>
                    <a:lnTo>
                      <a:pt x="2826" y="1498"/>
                    </a:lnTo>
                    <a:lnTo>
                      <a:pt x="2823" y="1534"/>
                    </a:lnTo>
                    <a:lnTo>
                      <a:pt x="2767" y="1558"/>
                    </a:lnTo>
                    <a:lnTo>
                      <a:pt x="2731" y="1579"/>
                    </a:lnTo>
                    <a:lnTo>
                      <a:pt x="2684" y="1589"/>
                    </a:lnTo>
                    <a:lnTo>
                      <a:pt x="2641" y="1643"/>
                    </a:lnTo>
                    <a:lnTo>
                      <a:pt x="2588" y="1693"/>
                    </a:lnTo>
                    <a:lnTo>
                      <a:pt x="2598" y="1666"/>
                    </a:lnTo>
                    <a:lnTo>
                      <a:pt x="2631" y="1629"/>
                    </a:lnTo>
                    <a:lnTo>
                      <a:pt x="2631" y="1599"/>
                    </a:lnTo>
                    <a:lnTo>
                      <a:pt x="2664" y="1576"/>
                    </a:lnTo>
                    <a:lnTo>
                      <a:pt x="2697" y="1549"/>
                    </a:lnTo>
                    <a:lnTo>
                      <a:pt x="2694" y="1532"/>
                    </a:lnTo>
                    <a:lnTo>
                      <a:pt x="2647" y="1542"/>
                    </a:lnTo>
                    <a:lnTo>
                      <a:pt x="2657" y="1513"/>
                    </a:lnTo>
                    <a:lnTo>
                      <a:pt x="2647" y="1483"/>
                    </a:lnTo>
                    <a:lnTo>
                      <a:pt x="2616" y="1460"/>
                    </a:lnTo>
                    <a:lnTo>
                      <a:pt x="2584" y="1473"/>
                    </a:lnTo>
                    <a:lnTo>
                      <a:pt x="2570" y="1500"/>
                    </a:lnTo>
                    <a:lnTo>
                      <a:pt x="2530" y="1488"/>
                    </a:lnTo>
                    <a:lnTo>
                      <a:pt x="2527" y="1514"/>
                    </a:lnTo>
                    <a:lnTo>
                      <a:pt x="2594" y="1520"/>
                    </a:lnTo>
                    <a:lnTo>
                      <a:pt x="2604" y="1527"/>
                    </a:lnTo>
                    <a:lnTo>
                      <a:pt x="2614" y="1547"/>
                    </a:lnTo>
                    <a:lnTo>
                      <a:pt x="2581" y="1587"/>
                    </a:lnTo>
                    <a:lnTo>
                      <a:pt x="2575" y="1604"/>
                    </a:lnTo>
                    <a:lnTo>
                      <a:pt x="2558" y="1610"/>
                    </a:lnTo>
                    <a:lnTo>
                      <a:pt x="2548" y="1597"/>
                    </a:lnTo>
                    <a:lnTo>
                      <a:pt x="2535" y="1610"/>
                    </a:lnTo>
                    <a:lnTo>
                      <a:pt x="2558" y="1640"/>
                    </a:lnTo>
                    <a:lnTo>
                      <a:pt x="2558" y="1663"/>
                    </a:lnTo>
                    <a:lnTo>
                      <a:pt x="2526" y="1684"/>
                    </a:lnTo>
                    <a:lnTo>
                      <a:pt x="2529" y="1719"/>
                    </a:lnTo>
                    <a:lnTo>
                      <a:pt x="2545" y="1683"/>
                    </a:lnTo>
                    <a:lnTo>
                      <a:pt x="2588" y="1673"/>
                    </a:lnTo>
                    <a:lnTo>
                      <a:pt x="2588" y="1693"/>
                    </a:lnTo>
                    <a:lnTo>
                      <a:pt x="2519" y="1760"/>
                    </a:lnTo>
                    <a:lnTo>
                      <a:pt x="2522" y="1783"/>
                    </a:lnTo>
                    <a:lnTo>
                      <a:pt x="2527" y="1833"/>
                    </a:lnTo>
                    <a:lnTo>
                      <a:pt x="2521" y="1939"/>
                    </a:lnTo>
                    <a:lnTo>
                      <a:pt x="2545" y="2008"/>
                    </a:lnTo>
                    <a:lnTo>
                      <a:pt x="2411" y="1897"/>
                    </a:lnTo>
                    <a:lnTo>
                      <a:pt x="2331" y="1894"/>
                    </a:lnTo>
                    <a:lnTo>
                      <a:pt x="2263" y="1819"/>
                    </a:lnTo>
                    <a:lnTo>
                      <a:pt x="2163" y="1840"/>
                    </a:lnTo>
                    <a:lnTo>
                      <a:pt x="2033" y="1791"/>
                    </a:lnTo>
                    <a:lnTo>
                      <a:pt x="1723" y="1877"/>
                    </a:lnTo>
                    <a:lnTo>
                      <a:pt x="1578" y="2010"/>
                    </a:lnTo>
                    <a:lnTo>
                      <a:pt x="1425" y="2015"/>
                    </a:lnTo>
                    <a:lnTo>
                      <a:pt x="1221" y="1970"/>
                    </a:lnTo>
                    <a:lnTo>
                      <a:pt x="1162" y="2008"/>
                    </a:lnTo>
                    <a:lnTo>
                      <a:pt x="938" y="1930"/>
                    </a:lnTo>
                    <a:lnTo>
                      <a:pt x="807" y="1944"/>
                    </a:lnTo>
                    <a:lnTo>
                      <a:pt x="767" y="1869"/>
                    </a:lnTo>
                    <a:lnTo>
                      <a:pt x="836" y="1824"/>
                    </a:lnTo>
                    <a:lnTo>
                      <a:pt x="836" y="1778"/>
                    </a:lnTo>
                    <a:lnTo>
                      <a:pt x="749" y="1766"/>
                    </a:lnTo>
                    <a:lnTo>
                      <a:pt x="689" y="1709"/>
                    </a:lnTo>
                    <a:lnTo>
                      <a:pt x="712" y="1614"/>
                    </a:lnTo>
                    <a:lnTo>
                      <a:pt x="668" y="1573"/>
                    </a:lnTo>
                    <a:lnTo>
                      <a:pt x="595" y="1611"/>
                    </a:lnTo>
                    <a:lnTo>
                      <a:pt x="551" y="1608"/>
                    </a:lnTo>
                    <a:lnTo>
                      <a:pt x="454" y="1513"/>
                    </a:lnTo>
                    <a:lnTo>
                      <a:pt x="367" y="1530"/>
                    </a:lnTo>
                    <a:lnTo>
                      <a:pt x="331" y="1524"/>
                    </a:lnTo>
                    <a:lnTo>
                      <a:pt x="363" y="1417"/>
                    </a:lnTo>
                    <a:lnTo>
                      <a:pt x="333" y="1348"/>
                    </a:lnTo>
                    <a:lnTo>
                      <a:pt x="253" y="1325"/>
                    </a:lnTo>
                    <a:lnTo>
                      <a:pt x="192" y="1303"/>
                    </a:lnTo>
                    <a:lnTo>
                      <a:pt x="171" y="1210"/>
                    </a:lnTo>
                    <a:lnTo>
                      <a:pt x="0" y="963"/>
                    </a:lnTo>
                    <a:lnTo>
                      <a:pt x="129" y="898"/>
                    </a:lnTo>
                    <a:lnTo>
                      <a:pt x="228" y="884"/>
                    </a:lnTo>
                    <a:lnTo>
                      <a:pt x="304" y="797"/>
                    </a:lnTo>
                    <a:lnTo>
                      <a:pt x="378" y="587"/>
                    </a:lnTo>
                    <a:lnTo>
                      <a:pt x="530" y="394"/>
                    </a:lnTo>
                    <a:lnTo>
                      <a:pt x="673" y="253"/>
                    </a:lnTo>
                    <a:lnTo>
                      <a:pt x="719" y="255"/>
                    </a:lnTo>
                    <a:lnTo>
                      <a:pt x="745" y="193"/>
                    </a:lnTo>
                    <a:lnTo>
                      <a:pt x="849" y="112"/>
                    </a:lnTo>
                    <a:lnTo>
                      <a:pt x="1103" y="185"/>
                    </a:lnTo>
                    <a:lnTo>
                      <a:pt x="1156" y="162"/>
                    </a:lnTo>
                    <a:lnTo>
                      <a:pt x="1219" y="202"/>
                    </a:lnTo>
                    <a:lnTo>
                      <a:pt x="1263" y="187"/>
                    </a:lnTo>
                    <a:lnTo>
                      <a:pt x="1352" y="235"/>
                    </a:lnTo>
                    <a:lnTo>
                      <a:pt x="1467" y="169"/>
                    </a:lnTo>
                    <a:lnTo>
                      <a:pt x="1601" y="163"/>
                    </a:lnTo>
                    <a:lnTo>
                      <a:pt x="1650" y="180"/>
                    </a:lnTo>
                    <a:lnTo>
                      <a:pt x="1781" y="19"/>
                    </a:lnTo>
                    <a:lnTo>
                      <a:pt x="1972" y="0"/>
                    </a:lnTo>
                    <a:lnTo>
                      <a:pt x="2062" y="92"/>
                    </a:lnTo>
                    <a:lnTo>
                      <a:pt x="2134" y="278"/>
                    </a:lnTo>
                    <a:lnTo>
                      <a:pt x="2328" y="528"/>
                    </a:lnTo>
                    <a:lnTo>
                      <a:pt x="2379" y="673"/>
                    </a:lnTo>
                    <a:lnTo>
                      <a:pt x="2363" y="957"/>
                    </a:lnTo>
                    <a:lnTo>
                      <a:pt x="2386" y="1081"/>
                    </a:lnTo>
                    <a:lnTo>
                      <a:pt x="2352" y="1200"/>
                    </a:lnTo>
                    <a:lnTo>
                      <a:pt x="2473" y="1314"/>
                    </a:lnTo>
                    <a:lnTo>
                      <a:pt x="2570" y="1296"/>
                    </a:lnTo>
                    <a:lnTo>
                      <a:pt x="2637" y="1246"/>
                    </a:lnTo>
                    <a:lnTo>
                      <a:pt x="2725" y="1241"/>
                    </a:lnTo>
                    <a:lnTo>
                      <a:pt x="2810" y="1322"/>
                    </a:lnTo>
                    <a:lnTo>
                      <a:pt x="2829" y="1395"/>
                    </a:lnTo>
                    <a:lnTo>
                      <a:pt x="2826" y="1471"/>
                    </a:lnTo>
                    <a:lnTo>
                      <a:pt x="2806" y="146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318">
                <a:extLst>
                  <a:ext uri="{FF2B5EF4-FFF2-40B4-BE49-F238E27FC236}">
                    <a16:creationId xmlns:a16="http://schemas.microsoft.com/office/drawing/2014/main" id="{A20867A3-35F3-4943-A600-6257F43FE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59240" y="5437203"/>
                <a:ext cx="189870" cy="127263"/>
              </a:xfrm>
              <a:custGeom>
                <a:avLst/>
                <a:gdLst>
                  <a:gd name="T0" fmla="*/ 766 w 766"/>
                  <a:gd name="T1" fmla="*/ 296 h 607"/>
                  <a:gd name="T2" fmla="*/ 730 w 766"/>
                  <a:gd name="T3" fmla="*/ 356 h 607"/>
                  <a:gd name="T4" fmla="*/ 717 w 766"/>
                  <a:gd name="T5" fmla="*/ 452 h 607"/>
                  <a:gd name="T6" fmla="*/ 601 w 766"/>
                  <a:gd name="T7" fmla="*/ 503 h 607"/>
                  <a:gd name="T8" fmla="*/ 441 w 766"/>
                  <a:gd name="T9" fmla="*/ 501 h 607"/>
                  <a:gd name="T10" fmla="*/ 355 w 766"/>
                  <a:gd name="T11" fmla="*/ 589 h 607"/>
                  <a:gd name="T12" fmla="*/ 248 w 766"/>
                  <a:gd name="T13" fmla="*/ 589 h 607"/>
                  <a:gd name="T14" fmla="*/ 188 w 766"/>
                  <a:gd name="T15" fmla="*/ 557 h 607"/>
                  <a:gd name="T16" fmla="*/ 116 w 766"/>
                  <a:gd name="T17" fmla="*/ 607 h 607"/>
                  <a:gd name="T18" fmla="*/ 38 w 766"/>
                  <a:gd name="T19" fmla="*/ 509 h 607"/>
                  <a:gd name="T20" fmla="*/ 0 w 766"/>
                  <a:gd name="T21" fmla="*/ 379 h 607"/>
                  <a:gd name="T22" fmla="*/ 32 w 766"/>
                  <a:gd name="T23" fmla="*/ 207 h 607"/>
                  <a:gd name="T24" fmla="*/ 72 w 766"/>
                  <a:gd name="T25" fmla="*/ 192 h 607"/>
                  <a:gd name="T26" fmla="*/ 101 w 766"/>
                  <a:gd name="T27" fmla="*/ 120 h 607"/>
                  <a:gd name="T28" fmla="*/ 187 w 766"/>
                  <a:gd name="T29" fmla="*/ 79 h 607"/>
                  <a:gd name="T30" fmla="*/ 237 w 766"/>
                  <a:gd name="T31" fmla="*/ 105 h 607"/>
                  <a:gd name="T32" fmla="*/ 287 w 766"/>
                  <a:gd name="T33" fmla="*/ 98 h 607"/>
                  <a:gd name="T34" fmla="*/ 311 w 766"/>
                  <a:gd name="T35" fmla="*/ 54 h 607"/>
                  <a:gd name="T36" fmla="*/ 388 w 766"/>
                  <a:gd name="T37" fmla="*/ 47 h 607"/>
                  <a:gd name="T38" fmla="*/ 417 w 766"/>
                  <a:gd name="T39" fmla="*/ 11 h 607"/>
                  <a:gd name="T40" fmla="*/ 467 w 766"/>
                  <a:gd name="T41" fmla="*/ 10 h 607"/>
                  <a:gd name="T42" fmla="*/ 480 w 766"/>
                  <a:gd name="T43" fmla="*/ 33 h 607"/>
                  <a:gd name="T44" fmla="*/ 534 w 766"/>
                  <a:gd name="T45" fmla="*/ 0 h 607"/>
                  <a:gd name="T46" fmla="*/ 600 w 766"/>
                  <a:gd name="T47" fmla="*/ 8 h 607"/>
                  <a:gd name="T48" fmla="*/ 627 w 766"/>
                  <a:gd name="T49" fmla="*/ 69 h 607"/>
                  <a:gd name="T50" fmla="*/ 759 w 766"/>
                  <a:gd name="T51" fmla="*/ 180 h 607"/>
                  <a:gd name="T52" fmla="*/ 766 w 766"/>
                  <a:gd name="T53" fmla="*/ 296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66" h="607">
                    <a:moveTo>
                      <a:pt x="766" y="296"/>
                    </a:moveTo>
                    <a:lnTo>
                      <a:pt x="730" y="356"/>
                    </a:lnTo>
                    <a:lnTo>
                      <a:pt x="717" y="452"/>
                    </a:lnTo>
                    <a:lnTo>
                      <a:pt x="601" y="503"/>
                    </a:lnTo>
                    <a:lnTo>
                      <a:pt x="441" y="501"/>
                    </a:lnTo>
                    <a:lnTo>
                      <a:pt x="355" y="589"/>
                    </a:lnTo>
                    <a:lnTo>
                      <a:pt x="248" y="589"/>
                    </a:lnTo>
                    <a:lnTo>
                      <a:pt x="188" y="557"/>
                    </a:lnTo>
                    <a:lnTo>
                      <a:pt x="116" y="607"/>
                    </a:lnTo>
                    <a:lnTo>
                      <a:pt x="38" y="509"/>
                    </a:lnTo>
                    <a:lnTo>
                      <a:pt x="0" y="379"/>
                    </a:lnTo>
                    <a:lnTo>
                      <a:pt x="32" y="207"/>
                    </a:lnTo>
                    <a:lnTo>
                      <a:pt x="72" y="192"/>
                    </a:lnTo>
                    <a:lnTo>
                      <a:pt x="101" y="120"/>
                    </a:lnTo>
                    <a:lnTo>
                      <a:pt x="187" y="79"/>
                    </a:lnTo>
                    <a:lnTo>
                      <a:pt x="237" y="105"/>
                    </a:lnTo>
                    <a:lnTo>
                      <a:pt x="287" y="98"/>
                    </a:lnTo>
                    <a:lnTo>
                      <a:pt x="311" y="54"/>
                    </a:lnTo>
                    <a:lnTo>
                      <a:pt x="388" y="47"/>
                    </a:lnTo>
                    <a:lnTo>
                      <a:pt x="417" y="11"/>
                    </a:lnTo>
                    <a:lnTo>
                      <a:pt x="467" y="10"/>
                    </a:lnTo>
                    <a:lnTo>
                      <a:pt x="480" y="33"/>
                    </a:lnTo>
                    <a:lnTo>
                      <a:pt x="534" y="0"/>
                    </a:lnTo>
                    <a:lnTo>
                      <a:pt x="600" y="8"/>
                    </a:lnTo>
                    <a:lnTo>
                      <a:pt x="627" y="69"/>
                    </a:lnTo>
                    <a:lnTo>
                      <a:pt x="759" y="180"/>
                    </a:lnTo>
                    <a:lnTo>
                      <a:pt x="766" y="29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3" name="Freeform 319">
                <a:extLst>
                  <a:ext uri="{FF2B5EF4-FFF2-40B4-BE49-F238E27FC236}">
                    <a16:creationId xmlns:a16="http://schemas.microsoft.com/office/drawing/2014/main" id="{13BC9A77-1BA6-3649-97E9-ECCDF7D1A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3902" y="5101313"/>
                <a:ext cx="305280" cy="379702"/>
              </a:xfrm>
              <a:custGeom>
                <a:avLst/>
                <a:gdLst>
                  <a:gd name="T0" fmla="*/ 1103 w 1227"/>
                  <a:gd name="T1" fmla="*/ 1618 h 1817"/>
                  <a:gd name="T2" fmla="*/ 970 w 1227"/>
                  <a:gd name="T3" fmla="*/ 1620 h 1817"/>
                  <a:gd name="T4" fmla="*/ 814 w 1227"/>
                  <a:gd name="T5" fmla="*/ 1664 h 1817"/>
                  <a:gd name="T6" fmla="*/ 690 w 1227"/>
                  <a:gd name="T7" fmla="*/ 1689 h 1817"/>
                  <a:gd name="T8" fmla="*/ 535 w 1227"/>
                  <a:gd name="T9" fmla="*/ 1817 h 1817"/>
                  <a:gd name="T10" fmla="*/ 423 w 1227"/>
                  <a:gd name="T11" fmla="*/ 1608 h 1817"/>
                  <a:gd name="T12" fmla="*/ 386 w 1227"/>
                  <a:gd name="T13" fmla="*/ 1540 h 1817"/>
                  <a:gd name="T14" fmla="*/ 381 w 1227"/>
                  <a:gd name="T15" fmla="*/ 1513 h 1817"/>
                  <a:gd name="T16" fmla="*/ 361 w 1227"/>
                  <a:gd name="T17" fmla="*/ 1477 h 1817"/>
                  <a:gd name="T18" fmla="*/ 342 w 1227"/>
                  <a:gd name="T19" fmla="*/ 1454 h 1817"/>
                  <a:gd name="T20" fmla="*/ 340 w 1227"/>
                  <a:gd name="T21" fmla="*/ 1447 h 1817"/>
                  <a:gd name="T22" fmla="*/ 349 w 1227"/>
                  <a:gd name="T23" fmla="*/ 1442 h 1817"/>
                  <a:gd name="T24" fmla="*/ 384 w 1227"/>
                  <a:gd name="T25" fmla="*/ 1446 h 1817"/>
                  <a:gd name="T26" fmla="*/ 423 w 1227"/>
                  <a:gd name="T27" fmla="*/ 1454 h 1817"/>
                  <a:gd name="T28" fmla="*/ 434 w 1227"/>
                  <a:gd name="T29" fmla="*/ 1447 h 1817"/>
                  <a:gd name="T30" fmla="*/ 443 w 1227"/>
                  <a:gd name="T31" fmla="*/ 1429 h 1817"/>
                  <a:gd name="T32" fmla="*/ 448 w 1227"/>
                  <a:gd name="T33" fmla="*/ 1403 h 1817"/>
                  <a:gd name="T34" fmla="*/ 445 w 1227"/>
                  <a:gd name="T35" fmla="*/ 1379 h 1817"/>
                  <a:gd name="T36" fmla="*/ 430 w 1227"/>
                  <a:gd name="T37" fmla="*/ 1360 h 1817"/>
                  <a:gd name="T38" fmla="*/ 378 w 1227"/>
                  <a:gd name="T39" fmla="*/ 1341 h 1817"/>
                  <a:gd name="T40" fmla="*/ 306 w 1227"/>
                  <a:gd name="T41" fmla="*/ 1310 h 1817"/>
                  <a:gd name="T42" fmla="*/ 280 w 1227"/>
                  <a:gd name="T43" fmla="*/ 1292 h 1817"/>
                  <a:gd name="T44" fmla="*/ 270 w 1227"/>
                  <a:gd name="T45" fmla="*/ 1273 h 1817"/>
                  <a:gd name="T46" fmla="*/ 268 w 1227"/>
                  <a:gd name="T47" fmla="*/ 1261 h 1817"/>
                  <a:gd name="T48" fmla="*/ 255 w 1227"/>
                  <a:gd name="T49" fmla="*/ 1240 h 1817"/>
                  <a:gd name="T50" fmla="*/ 219 w 1227"/>
                  <a:gd name="T51" fmla="*/ 1210 h 1817"/>
                  <a:gd name="T52" fmla="*/ 177 w 1227"/>
                  <a:gd name="T53" fmla="*/ 1183 h 1817"/>
                  <a:gd name="T54" fmla="*/ 150 w 1227"/>
                  <a:gd name="T55" fmla="*/ 1149 h 1817"/>
                  <a:gd name="T56" fmla="*/ 195 w 1227"/>
                  <a:gd name="T57" fmla="*/ 1116 h 1817"/>
                  <a:gd name="T58" fmla="*/ 130 w 1227"/>
                  <a:gd name="T59" fmla="*/ 901 h 1817"/>
                  <a:gd name="T60" fmla="*/ 186 w 1227"/>
                  <a:gd name="T61" fmla="*/ 857 h 1817"/>
                  <a:gd name="T62" fmla="*/ 137 w 1227"/>
                  <a:gd name="T63" fmla="*/ 589 h 1817"/>
                  <a:gd name="T64" fmla="*/ 145 w 1227"/>
                  <a:gd name="T65" fmla="*/ 426 h 1817"/>
                  <a:gd name="T66" fmla="*/ 35 w 1227"/>
                  <a:gd name="T67" fmla="*/ 377 h 1817"/>
                  <a:gd name="T68" fmla="*/ 0 w 1227"/>
                  <a:gd name="T69" fmla="*/ 142 h 1817"/>
                  <a:gd name="T70" fmla="*/ 269 w 1227"/>
                  <a:gd name="T71" fmla="*/ 0 h 1817"/>
                  <a:gd name="T72" fmla="*/ 594 w 1227"/>
                  <a:gd name="T73" fmla="*/ 289 h 1817"/>
                  <a:gd name="T74" fmla="*/ 756 w 1227"/>
                  <a:gd name="T75" fmla="*/ 427 h 1817"/>
                  <a:gd name="T76" fmla="*/ 790 w 1227"/>
                  <a:gd name="T77" fmla="*/ 609 h 1817"/>
                  <a:gd name="T78" fmla="*/ 1018 w 1227"/>
                  <a:gd name="T79" fmla="*/ 690 h 1817"/>
                  <a:gd name="T80" fmla="*/ 1112 w 1227"/>
                  <a:gd name="T81" fmla="*/ 788 h 1817"/>
                  <a:gd name="T82" fmla="*/ 1098 w 1227"/>
                  <a:gd name="T83" fmla="*/ 1038 h 1817"/>
                  <a:gd name="T84" fmla="*/ 1227 w 1227"/>
                  <a:gd name="T85" fmla="*/ 1325 h 1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27" h="1817">
                    <a:moveTo>
                      <a:pt x="1227" y="1325"/>
                    </a:moveTo>
                    <a:lnTo>
                      <a:pt x="1115" y="1412"/>
                    </a:lnTo>
                    <a:lnTo>
                      <a:pt x="1103" y="1618"/>
                    </a:lnTo>
                    <a:lnTo>
                      <a:pt x="1037" y="1610"/>
                    </a:lnTo>
                    <a:lnTo>
                      <a:pt x="983" y="1643"/>
                    </a:lnTo>
                    <a:lnTo>
                      <a:pt x="970" y="1620"/>
                    </a:lnTo>
                    <a:lnTo>
                      <a:pt x="920" y="1621"/>
                    </a:lnTo>
                    <a:lnTo>
                      <a:pt x="891" y="1657"/>
                    </a:lnTo>
                    <a:lnTo>
                      <a:pt x="814" y="1664"/>
                    </a:lnTo>
                    <a:lnTo>
                      <a:pt x="790" y="1708"/>
                    </a:lnTo>
                    <a:lnTo>
                      <a:pt x="740" y="1715"/>
                    </a:lnTo>
                    <a:lnTo>
                      <a:pt x="690" y="1689"/>
                    </a:lnTo>
                    <a:lnTo>
                      <a:pt x="604" y="1730"/>
                    </a:lnTo>
                    <a:lnTo>
                      <a:pt x="575" y="1802"/>
                    </a:lnTo>
                    <a:lnTo>
                      <a:pt x="535" y="1817"/>
                    </a:lnTo>
                    <a:lnTo>
                      <a:pt x="517" y="1710"/>
                    </a:lnTo>
                    <a:lnTo>
                      <a:pt x="524" y="1667"/>
                    </a:lnTo>
                    <a:lnTo>
                      <a:pt x="423" y="1608"/>
                    </a:lnTo>
                    <a:lnTo>
                      <a:pt x="386" y="1552"/>
                    </a:lnTo>
                    <a:lnTo>
                      <a:pt x="386" y="1552"/>
                    </a:lnTo>
                    <a:lnTo>
                      <a:pt x="386" y="1540"/>
                    </a:lnTo>
                    <a:lnTo>
                      <a:pt x="385" y="1530"/>
                    </a:lnTo>
                    <a:lnTo>
                      <a:pt x="384" y="1520"/>
                    </a:lnTo>
                    <a:lnTo>
                      <a:pt x="381" y="1513"/>
                    </a:lnTo>
                    <a:lnTo>
                      <a:pt x="376" y="1498"/>
                    </a:lnTo>
                    <a:lnTo>
                      <a:pt x="369" y="1486"/>
                    </a:lnTo>
                    <a:lnTo>
                      <a:pt x="361" y="1477"/>
                    </a:lnTo>
                    <a:lnTo>
                      <a:pt x="355" y="1468"/>
                    </a:lnTo>
                    <a:lnTo>
                      <a:pt x="348" y="1461"/>
                    </a:lnTo>
                    <a:lnTo>
                      <a:pt x="342" y="1454"/>
                    </a:lnTo>
                    <a:lnTo>
                      <a:pt x="342" y="1454"/>
                    </a:lnTo>
                    <a:lnTo>
                      <a:pt x="340" y="1449"/>
                    </a:lnTo>
                    <a:lnTo>
                      <a:pt x="340" y="1447"/>
                    </a:lnTo>
                    <a:lnTo>
                      <a:pt x="341" y="1445"/>
                    </a:lnTo>
                    <a:lnTo>
                      <a:pt x="345" y="1442"/>
                    </a:lnTo>
                    <a:lnTo>
                      <a:pt x="349" y="1442"/>
                    </a:lnTo>
                    <a:lnTo>
                      <a:pt x="355" y="1442"/>
                    </a:lnTo>
                    <a:lnTo>
                      <a:pt x="369" y="1444"/>
                    </a:lnTo>
                    <a:lnTo>
                      <a:pt x="384" y="1446"/>
                    </a:lnTo>
                    <a:lnTo>
                      <a:pt x="399" y="1449"/>
                    </a:lnTo>
                    <a:lnTo>
                      <a:pt x="423" y="1454"/>
                    </a:lnTo>
                    <a:lnTo>
                      <a:pt x="423" y="1454"/>
                    </a:lnTo>
                    <a:lnTo>
                      <a:pt x="426" y="1454"/>
                    </a:lnTo>
                    <a:lnTo>
                      <a:pt x="429" y="1451"/>
                    </a:lnTo>
                    <a:lnTo>
                      <a:pt x="434" y="1447"/>
                    </a:lnTo>
                    <a:lnTo>
                      <a:pt x="437" y="1442"/>
                    </a:lnTo>
                    <a:lnTo>
                      <a:pt x="440" y="1436"/>
                    </a:lnTo>
                    <a:lnTo>
                      <a:pt x="443" y="1429"/>
                    </a:lnTo>
                    <a:lnTo>
                      <a:pt x="445" y="1420"/>
                    </a:lnTo>
                    <a:lnTo>
                      <a:pt x="447" y="1412"/>
                    </a:lnTo>
                    <a:lnTo>
                      <a:pt x="448" y="1403"/>
                    </a:lnTo>
                    <a:lnTo>
                      <a:pt x="448" y="1396"/>
                    </a:lnTo>
                    <a:lnTo>
                      <a:pt x="447" y="1387"/>
                    </a:lnTo>
                    <a:lnTo>
                      <a:pt x="445" y="1379"/>
                    </a:lnTo>
                    <a:lnTo>
                      <a:pt x="442" y="1371"/>
                    </a:lnTo>
                    <a:lnTo>
                      <a:pt x="436" y="1366"/>
                    </a:lnTo>
                    <a:lnTo>
                      <a:pt x="430" y="1360"/>
                    </a:lnTo>
                    <a:lnTo>
                      <a:pt x="423" y="1355"/>
                    </a:lnTo>
                    <a:lnTo>
                      <a:pt x="423" y="1355"/>
                    </a:lnTo>
                    <a:lnTo>
                      <a:pt x="378" y="1341"/>
                    </a:lnTo>
                    <a:lnTo>
                      <a:pt x="353" y="1331"/>
                    </a:lnTo>
                    <a:lnTo>
                      <a:pt x="328" y="1321"/>
                    </a:lnTo>
                    <a:lnTo>
                      <a:pt x="306" y="1310"/>
                    </a:lnTo>
                    <a:lnTo>
                      <a:pt x="296" y="1303"/>
                    </a:lnTo>
                    <a:lnTo>
                      <a:pt x="287" y="1298"/>
                    </a:lnTo>
                    <a:lnTo>
                      <a:pt x="280" y="1292"/>
                    </a:lnTo>
                    <a:lnTo>
                      <a:pt x="274" y="1285"/>
                    </a:lnTo>
                    <a:lnTo>
                      <a:pt x="271" y="1279"/>
                    </a:lnTo>
                    <a:lnTo>
                      <a:pt x="270" y="1273"/>
                    </a:lnTo>
                    <a:lnTo>
                      <a:pt x="270" y="1273"/>
                    </a:lnTo>
                    <a:lnTo>
                      <a:pt x="270" y="1266"/>
                    </a:lnTo>
                    <a:lnTo>
                      <a:pt x="268" y="1261"/>
                    </a:lnTo>
                    <a:lnTo>
                      <a:pt x="267" y="1255"/>
                    </a:lnTo>
                    <a:lnTo>
                      <a:pt x="263" y="1250"/>
                    </a:lnTo>
                    <a:lnTo>
                      <a:pt x="255" y="1240"/>
                    </a:lnTo>
                    <a:lnTo>
                      <a:pt x="245" y="1230"/>
                    </a:lnTo>
                    <a:lnTo>
                      <a:pt x="233" y="1220"/>
                    </a:lnTo>
                    <a:lnTo>
                      <a:pt x="219" y="1210"/>
                    </a:lnTo>
                    <a:lnTo>
                      <a:pt x="186" y="1189"/>
                    </a:lnTo>
                    <a:lnTo>
                      <a:pt x="186" y="1189"/>
                    </a:lnTo>
                    <a:lnTo>
                      <a:pt x="177" y="1183"/>
                    </a:lnTo>
                    <a:lnTo>
                      <a:pt x="167" y="1173"/>
                    </a:lnTo>
                    <a:lnTo>
                      <a:pt x="158" y="1162"/>
                    </a:lnTo>
                    <a:lnTo>
                      <a:pt x="150" y="1149"/>
                    </a:lnTo>
                    <a:lnTo>
                      <a:pt x="123" y="1095"/>
                    </a:lnTo>
                    <a:lnTo>
                      <a:pt x="148" y="1073"/>
                    </a:lnTo>
                    <a:lnTo>
                      <a:pt x="195" y="1116"/>
                    </a:lnTo>
                    <a:lnTo>
                      <a:pt x="218" y="1009"/>
                    </a:lnTo>
                    <a:lnTo>
                      <a:pt x="147" y="953"/>
                    </a:lnTo>
                    <a:lnTo>
                      <a:pt x="130" y="901"/>
                    </a:lnTo>
                    <a:lnTo>
                      <a:pt x="240" y="906"/>
                    </a:lnTo>
                    <a:lnTo>
                      <a:pt x="243" y="873"/>
                    </a:lnTo>
                    <a:lnTo>
                      <a:pt x="186" y="857"/>
                    </a:lnTo>
                    <a:lnTo>
                      <a:pt x="190" y="831"/>
                    </a:lnTo>
                    <a:lnTo>
                      <a:pt x="78" y="725"/>
                    </a:lnTo>
                    <a:lnTo>
                      <a:pt x="137" y="589"/>
                    </a:lnTo>
                    <a:lnTo>
                      <a:pt x="74" y="556"/>
                    </a:lnTo>
                    <a:lnTo>
                      <a:pt x="76" y="466"/>
                    </a:lnTo>
                    <a:lnTo>
                      <a:pt x="145" y="426"/>
                    </a:lnTo>
                    <a:lnTo>
                      <a:pt x="135" y="390"/>
                    </a:lnTo>
                    <a:lnTo>
                      <a:pt x="92" y="390"/>
                    </a:lnTo>
                    <a:lnTo>
                      <a:pt x="35" y="377"/>
                    </a:lnTo>
                    <a:lnTo>
                      <a:pt x="45" y="294"/>
                    </a:lnTo>
                    <a:lnTo>
                      <a:pt x="8" y="265"/>
                    </a:lnTo>
                    <a:lnTo>
                      <a:pt x="0" y="142"/>
                    </a:lnTo>
                    <a:lnTo>
                      <a:pt x="89" y="88"/>
                    </a:lnTo>
                    <a:lnTo>
                      <a:pt x="185" y="1"/>
                    </a:lnTo>
                    <a:lnTo>
                      <a:pt x="269" y="0"/>
                    </a:lnTo>
                    <a:lnTo>
                      <a:pt x="346" y="23"/>
                    </a:lnTo>
                    <a:lnTo>
                      <a:pt x="423" y="42"/>
                    </a:lnTo>
                    <a:lnTo>
                      <a:pt x="594" y="289"/>
                    </a:lnTo>
                    <a:lnTo>
                      <a:pt x="615" y="382"/>
                    </a:lnTo>
                    <a:lnTo>
                      <a:pt x="676" y="404"/>
                    </a:lnTo>
                    <a:lnTo>
                      <a:pt x="756" y="427"/>
                    </a:lnTo>
                    <a:lnTo>
                      <a:pt x="786" y="496"/>
                    </a:lnTo>
                    <a:lnTo>
                      <a:pt x="754" y="603"/>
                    </a:lnTo>
                    <a:lnTo>
                      <a:pt x="790" y="609"/>
                    </a:lnTo>
                    <a:lnTo>
                      <a:pt x="877" y="592"/>
                    </a:lnTo>
                    <a:lnTo>
                      <a:pt x="974" y="687"/>
                    </a:lnTo>
                    <a:lnTo>
                      <a:pt x="1018" y="690"/>
                    </a:lnTo>
                    <a:lnTo>
                      <a:pt x="1091" y="652"/>
                    </a:lnTo>
                    <a:lnTo>
                      <a:pt x="1135" y="693"/>
                    </a:lnTo>
                    <a:lnTo>
                      <a:pt x="1112" y="788"/>
                    </a:lnTo>
                    <a:lnTo>
                      <a:pt x="1172" y="845"/>
                    </a:lnTo>
                    <a:lnTo>
                      <a:pt x="1097" y="949"/>
                    </a:lnTo>
                    <a:lnTo>
                      <a:pt x="1098" y="1038"/>
                    </a:lnTo>
                    <a:lnTo>
                      <a:pt x="1159" y="1193"/>
                    </a:lnTo>
                    <a:lnTo>
                      <a:pt x="1223" y="1272"/>
                    </a:lnTo>
                    <a:lnTo>
                      <a:pt x="1227" y="132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4" name="Freeform 320">
                <a:extLst>
                  <a:ext uri="{FF2B5EF4-FFF2-40B4-BE49-F238E27FC236}">
                    <a16:creationId xmlns:a16="http://schemas.microsoft.com/office/drawing/2014/main" id="{9ACE82D0-CEFD-624D-AE41-D2D9E84FB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6167" y="5412168"/>
                <a:ext cx="124098" cy="247224"/>
              </a:xfrm>
              <a:custGeom>
                <a:avLst/>
                <a:gdLst>
                  <a:gd name="T0" fmla="*/ 503 w 503"/>
                  <a:gd name="T1" fmla="*/ 830 h 1185"/>
                  <a:gd name="T2" fmla="*/ 489 w 503"/>
                  <a:gd name="T3" fmla="*/ 896 h 1185"/>
                  <a:gd name="T4" fmla="*/ 434 w 503"/>
                  <a:gd name="T5" fmla="*/ 953 h 1185"/>
                  <a:gd name="T6" fmla="*/ 361 w 503"/>
                  <a:gd name="T7" fmla="*/ 1066 h 1185"/>
                  <a:gd name="T8" fmla="*/ 349 w 503"/>
                  <a:gd name="T9" fmla="*/ 1133 h 1185"/>
                  <a:gd name="T10" fmla="*/ 269 w 503"/>
                  <a:gd name="T11" fmla="*/ 1173 h 1185"/>
                  <a:gd name="T12" fmla="*/ 202 w 503"/>
                  <a:gd name="T13" fmla="*/ 1185 h 1185"/>
                  <a:gd name="T14" fmla="*/ 190 w 503"/>
                  <a:gd name="T15" fmla="*/ 1178 h 1185"/>
                  <a:gd name="T16" fmla="*/ 199 w 503"/>
                  <a:gd name="T17" fmla="*/ 1155 h 1185"/>
                  <a:gd name="T18" fmla="*/ 181 w 503"/>
                  <a:gd name="T19" fmla="*/ 1110 h 1185"/>
                  <a:gd name="T20" fmla="*/ 136 w 503"/>
                  <a:gd name="T21" fmla="*/ 1072 h 1185"/>
                  <a:gd name="T22" fmla="*/ 72 w 503"/>
                  <a:gd name="T23" fmla="*/ 1044 h 1185"/>
                  <a:gd name="T24" fmla="*/ 39 w 503"/>
                  <a:gd name="T25" fmla="*/ 988 h 1185"/>
                  <a:gd name="T26" fmla="*/ 35 w 503"/>
                  <a:gd name="T27" fmla="*/ 969 h 1185"/>
                  <a:gd name="T28" fmla="*/ 1 w 503"/>
                  <a:gd name="T29" fmla="*/ 920 h 1185"/>
                  <a:gd name="T30" fmla="*/ 10 w 503"/>
                  <a:gd name="T31" fmla="*/ 905 h 1185"/>
                  <a:gd name="T32" fmla="*/ 42 w 503"/>
                  <a:gd name="T33" fmla="*/ 927 h 1185"/>
                  <a:gd name="T34" fmla="*/ 38 w 503"/>
                  <a:gd name="T35" fmla="*/ 898 h 1185"/>
                  <a:gd name="T36" fmla="*/ 40 w 503"/>
                  <a:gd name="T37" fmla="*/ 885 h 1185"/>
                  <a:gd name="T38" fmla="*/ 18 w 503"/>
                  <a:gd name="T39" fmla="*/ 876 h 1185"/>
                  <a:gd name="T40" fmla="*/ 0 w 503"/>
                  <a:gd name="T41" fmla="*/ 848 h 1185"/>
                  <a:gd name="T42" fmla="*/ 0 w 503"/>
                  <a:gd name="T43" fmla="*/ 812 h 1185"/>
                  <a:gd name="T44" fmla="*/ 25 w 503"/>
                  <a:gd name="T45" fmla="*/ 779 h 1185"/>
                  <a:gd name="T46" fmla="*/ 42 w 503"/>
                  <a:gd name="T47" fmla="*/ 752 h 1185"/>
                  <a:gd name="T48" fmla="*/ 48 w 503"/>
                  <a:gd name="T49" fmla="*/ 707 h 1185"/>
                  <a:gd name="T50" fmla="*/ 53 w 503"/>
                  <a:gd name="T51" fmla="*/ 678 h 1185"/>
                  <a:gd name="T52" fmla="*/ 29 w 503"/>
                  <a:gd name="T53" fmla="*/ 653 h 1185"/>
                  <a:gd name="T54" fmla="*/ 56 w 503"/>
                  <a:gd name="T55" fmla="*/ 626 h 1185"/>
                  <a:gd name="T56" fmla="*/ 36 w 503"/>
                  <a:gd name="T57" fmla="*/ 586 h 1185"/>
                  <a:gd name="T58" fmla="*/ 27 w 503"/>
                  <a:gd name="T59" fmla="*/ 566 h 1185"/>
                  <a:gd name="T60" fmla="*/ 47 w 503"/>
                  <a:gd name="T61" fmla="*/ 553 h 1185"/>
                  <a:gd name="T62" fmla="*/ 30 w 503"/>
                  <a:gd name="T63" fmla="*/ 509 h 1185"/>
                  <a:gd name="T64" fmla="*/ 42 w 503"/>
                  <a:gd name="T65" fmla="*/ 487 h 1185"/>
                  <a:gd name="T66" fmla="*/ 82 w 503"/>
                  <a:gd name="T67" fmla="*/ 438 h 1185"/>
                  <a:gd name="T68" fmla="*/ 67 w 503"/>
                  <a:gd name="T69" fmla="*/ 416 h 1185"/>
                  <a:gd name="T70" fmla="*/ 36 w 503"/>
                  <a:gd name="T71" fmla="*/ 407 h 1185"/>
                  <a:gd name="T72" fmla="*/ 10 w 503"/>
                  <a:gd name="T73" fmla="*/ 266 h 1185"/>
                  <a:gd name="T74" fmla="*/ 63 w 503"/>
                  <a:gd name="T75" fmla="*/ 130 h 1185"/>
                  <a:gd name="T76" fmla="*/ 72 w 503"/>
                  <a:gd name="T77" fmla="*/ 53 h 1185"/>
                  <a:gd name="T78" fmla="*/ 112 w 503"/>
                  <a:gd name="T79" fmla="*/ 0 h 1185"/>
                  <a:gd name="T80" fmla="*/ 135 w 503"/>
                  <a:gd name="T81" fmla="*/ 17 h 1185"/>
                  <a:gd name="T82" fmla="*/ 142 w 503"/>
                  <a:gd name="T83" fmla="*/ 53 h 1185"/>
                  <a:gd name="T84" fmla="*/ 222 w 503"/>
                  <a:gd name="T85" fmla="*/ 65 h 1185"/>
                  <a:gd name="T86" fmla="*/ 229 w 503"/>
                  <a:gd name="T87" fmla="*/ 66 h 1185"/>
                  <a:gd name="T88" fmla="*/ 234 w 503"/>
                  <a:gd name="T89" fmla="*/ 60 h 1185"/>
                  <a:gd name="T90" fmla="*/ 249 w 503"/>
                  <a:gd name="T91" fmla="*/ 49 h 1185"/>
                  <a:gd name="T92" fmla="*/ 258 w 503"/>
                  <a:gd name="T93" fmla="*/ 62 h 1185"/>
                  <a:gd name="T94" fmla="*/ 259 w 503"/>
                  <a:gd name="T95" fmla="*/ 65 h 1185"/>
                  <a:gd name="T96" fmla="*/ 296 w 503"/>
                  <a:gd name="T97" fmla="*/ 121 h 1185"/>
                  <a:gd name="T98" fmla="*/ 397 w 503"/>
                  <a:gd name="T99" fmla="*/ 180 h 1185"/>
                  <a:gd name="T100" fmla="*/ 390 w 503"/>
                  <a:gd name="T101" fmla="*/ 223 h 1185"/>
                  <a:gd name="T102" fmla="*/ 408 w 503"/>
                  <a:gd name="T103" fmla="*/ 330 h 1185"/>
                  <a:gd name="T104" fmla="*/ 376 w 503"/>
                  <a:gd name="T105" fmla="*/ 502 h 1185"/>
                  <a:gd name="T106" fmla="*/ 414 w 503"/>
                  <a:gd name="T107" fmla="*/ 632 h 1185"/>
                  <a:gd name="T108" fmla="*/ 492 w 503"/>
                  <a:gd name="T109" fmla="*/ 730 h 1185"/>
                  <a:gd name="T110" fmla="*/ 503 w 503"/>
                  <a:gd name="T111" fmla="*/ 830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03" h="1185">
                    <a:moveTo>
                      <a:pt x="503" y="830"/>
                    </a:moveTo>
                    <a:lnTo>
                      <a:pt x="489" y="896"/>
                    </a:lnTo>
                    <a:lnTo>
                      <a:pt x="434" y="953"/>
                    </a:lnTo>
                    <a:lnTo>
                      <a:pt x="361" y="1066"/>
                    </a:lnTo>
                    <a:lnTo>
                      <a:pt x="349" y="1133"/>
                    </a:lnTo>
                    <a:lnTo>
                      <a:pt x="269" y="1173"/>
                    </a:lnTo>
                    <a:lnTo>
                      <a:pt x="202" y="1185"/>
                    </a:lnTo>
                    <a:lnTo>
                      <a:pt x="190" y="1178"/>
                    </a:lnTo>
                    <a:lnTo>
                      <a:pt x="199" y="1155"/>
                    </a:lnTo>
                    <a:lnTo>
                      <a:pt x="181" y="1110"/>
                    </a:lnTo>
                    <a:lnTo>
                      <a:pt x="136" y="1072"/>
                    </a:lnTo>
                    <a:lnTo>
                      <a:pt x="72" y="1044"/>
                    </a:lnTo>
                    <a:lnTo>
                      <a:pt x="39" y="988"/>
                    </a:lnTo>
                    <a:lnTo>
                      <a:pt x="35" y="969"/>
                    </a:lnTo>
                    <a:lnTo>
                      <a:pt x="1" y="920"/>
                    </a:lnTo>
                    <a:lnTo>
                      <a:pt x="10" y="905"/>
                    </a:lnTo>
                    <a:lnTo>
                      <a:pt x="42" y="927"/>
                    </a:lnTo>
                    <a:lnTo>
                      <a:pt x="38" y="898"/>
                    </a:lnTo>
                    <a:lnTo>
                      <a:pt x="40" y="885"/>
                    </a:lnTo>
                    <a:lnTo>
                      <a:pt x="18" y="876"/>
                    </a:lnTo>
                    <a:lnTo>
                      <a:pt x="0" y="848"/>
                    </a:lnTo>
                    <a:lnTo>
                      <a:pt x="0" y="812"/>
                    </a:lnTo>
                    <a:lnTo>
                      <a:pt x="25" y="779"/>
                    </a:lnTo>
                    <a:lnTo>
                      <a:pt x="42" y="752"/>
                    </a:lnTo>
                    <a:lnTo>
                      <a:pt x="48" y="707"/>
                    </a:lnTo>
                    <a:lnTo>
                      <a:pt x="53" y="678"/>
                    </a:lnTo>
                    <a:lnTo>
                      <a:pt x="29" y="653"/>
                    </a:lnTo>
                    <a:lnTo>
                      <a:pt x="56" y="626"/>
                    </a:lnTo>
                    <a:lnTo>
                      <a:pt x="36" y="586"/>
                    </a:lnTo>
                    <a:lnTo>
                      <a:pt x="27" y="566"/>
                    </a:lnTo>
                    <a:lnTo>
                      <a:pt x="47" y="553"/>
                    </a:lnTo>
                    <a:lnTo>
                      <a:pt x="30" y="509"/>
                    </a:lnTo>
                    <a:lnTo>
                      <a:pt x="42" y="487"/>
                    </a:lnTo>
                    <a:lnTo>
                      <a:pt x="82" y="438"/>
                    </a:lnTo>
                    <a:lnTo>
                      <a:pt x="67" y="416"/>
                    </a:lnTo>
                    <a:lnTo>
                      <a:pt x="36" y="407"/>
                    </a:lnTo>
                    <a:lnTo>
                      <a:pt x="10" y="266"/>
                    </a:lnTo>
                    <a:lnTo>
                      <a:pt x="63" y="130"/>
                    </a:lnTo>
                    <a:lnTo>
                      <a:pt x="72" y="53"/>
                    </a:lnTo>
                    <a:lnTo>
                      <a:pt x="112" y="0"/>
                    </a:lnTo>
                    <a:lnTo>
                      <a:pt x="135" y="17"/>
                    </a:lnTo>
                    <a:lnTo>
                      <a:pt x="142" y="53"/>
                    </a:lnTo>
                    <a:lnTo>
                      <a:pt x="222" y="65"/>
                    </a:lnTo>
                    <a:lnTo>
                      <a:pt x="229" y="66"/>
                    </a:lnTo>
                    <a:lnTo>
                      <a:pt x="234" y="60"/>
                    </a:lnTo>
                    <a:lnTo>
                      <a:pt x="249" y="49"/>
                    </a:lnTo>
                    <a:lnTo>
                      <a:pt x="258" y="62"/>
                    </a:lnTo>
                    <a:lnTo>
                      <a:pt x="259" y="65"/>
                    </a:lnTo>
                    <a:lnTo>
                      <a:pt x="296" y="121"/>
                    </a:lnTo>
                    <a:lnTo>
                      <a:pt x="397" y="180"/>
                    </a:lnTo>
                    <a:lnTo>
                      <a:pt x="390" y="223"/>
                    </a:lnTo>
                    <a:lnTo>
                      <a:pt x="408" y="330"/>
                    </a:lnTo>
                    <a:lnTo>
                      <a:pt x="376" y="502"/>
                    </a:lnTo>
                    <a:lnTo>
                      <a:pt x="414" y="632"/>
                    </a:lnTo>
                    <a:lnTo>
                      <a:pt x="492" y="730"/>
                    </a:lnTo>
                    <a:lnTo>
                      <a:pt x="503" y="83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5" name="Freeform 321">
                <a:extLst>
                  <a:ext uri="{FF2B5EF4-FFF2-40B4-BE49-F238E27FC236}">
                    <a16:creationId xmlns:a16="http://schemas.microsoft.com/office/drawing/2014/main" id="{20335202-4C58-CF4F-AAD2-94A8843AD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5562" y="5192066"/>
                <a:ext cx="289148" cy="229490"/>
              </a:xfrm>
              <a:custGeom>
                <a:avLst/>
                <a:gdLst>
                  <a:gd name="T0" fmla="*/ 1052 w 1165"/>
                  <a:gd name="T1" fmla="*/ 466 h 1099"/>
                  <a:gd name="T2" fmla="*/ 1140 w 1165"/>
                  <a:gd name="T3" fmla="*/ 574 h 1099"/>
                  <a:gd name="T4" fmla="*/ 1070 w 1165"/>
                  <a:gd name="T5" fmla="*/ 638 h 1099"/>
                  <a:gd name="T6" fmla="*/ 1043 w 1165"/>
                  <a:gd name="T7" fmla="*/ 662 h 1099"/>
                  <a:gd name="T8" fmla="*/ 1020 w 1165"/>
                  <a:gd name="T9" fmla="*/ 682 h 1099"/>
                  <a:gd name="T10" fmla="*/ 965 w 1165"/>
                  <a:gd name="T11" fmla="*/ 699 h 1099"/>
                  <a:gd name="T12" fmla="*/ 991 w 1165"/>
                  <a:gd name="T13" fmla="*/ 768 h 1099"/>
                  <a:gd name="T14" fmla="*/ 935 w 1165"/>
                  <a:gd name="T15" fmla="*/ 729 h 1099"/>
                  <a:gd name="T16" fmla="*/ 902 w 1165"/>
                  <a:gd name="T17" fmla="*/ 770 h 1099"/>
                  <a:gd name="T18" fmla="*/ 894 w 1165"/>
                  <a:gd name="T19" fmla="*/ 782 h 1099"/>
                  <a:gd name="T20" fmla="*/ 894 w 1165"/>
                  <a:gd name="T21" fmla="*/ 788 h 1099"/>
                  <a:gd name="T22" fmla="*/ 904 w 1165"/>
                  <a:gd name="T23" fmla="*/ 812 h 1099"/>
                  <a:gd name="T24" fmla="*/ 916 w 1165"/>
                  <a:gd name="T25" fmla="*/ 836 h 1099"/>
                  <a:gd name="T26" fmla="*/ 806 w 1165"/>
                  <a:gd name="T27" fmla="*/ 953 h 1099"/>
                  <a:gd name="T28" fmla="*/ 834 w 1165"/>
                  <a:gd name="T29" fmla="*/ 1045 h 1099"/>
                  <a:gd name="T30" fmla="*/ 767 w 1165"/>
                  <a:gd name="T31" fmla="*/ 1025 h 1099"/>
                  <a:gd name="T32" fmla="*/ 633 w 1165"/>
                  <a:gd name="T33" fmla="*/ 927 h 1099"/>
                  <a:gd name="T34" fmla="*/ 548 w 1165"/>
                  <a:gd name="T35" fmla="*/ 957 h 1099"/>
                  <a:gd name="T36" fmla="*/ 546 w 1165"/>
                  <a:gd name="T37" fmla="*/ 919 h 1099"/>
                  <a:gd name="T38" fmla="*/ 556 w 1165"/>
                  <a:gd name="T39" fmla="*/ 845 h 1099"/>
                  <a:gd name="T40" fmla="*/ 434 w 1165"/>
                  <a:gd name="T41" fmla="*/ 710 h 1099"/>
                  <a:gd name="T42" fmla="*/ 329 w 1165"/>
                  <a:gd name="T43" fmla="*/ 578 h 1099"/>
                  <a:gd name="T44" fmla="*/ 171 w 1165"/>
                  <a:gd name="T45" fmla="*/ 338 h 1099"/>
                  <a:gd name="T46" fmla="*/ 0 w 1165"/>
                  <a:gd name="T47" fmla="*/ 150 h 1099"/>
                  <a:gd name="T48" fmla="*/ 54 w 1165"/>
                  <a:gd name="T49" fmla="*/ 0 h 1099"/>
                  <a:gd name="T50" fmla="*/ 112 w 1165"/>
                  <a:gd name="T51" fmla="*/ 103 h 1099"/>
                  <a:gd name="T52" fmla="*/ 205 w 1165"/>
                  <a:gd name="T53" fmla="*/ 45 h 1099"/>
                  <a:gd name="T54" fmla="*/ 345 w 1165"/>
                  <a:gd name="T55" fmla="*/ 20 h 1099"/>
                  <a:gd name="T56" fmla="*/ 536 w 1165"/>
                  <a:gd name="T57" fmla="*/ 68 h 1099"/>
                  <a:gd name="T58" fmla="*/ 852 w 1165"/>
                  <a:gd name="T59" fmla="*/ 96 h 1099"/>
                  <a:gd name="T60" fmla="*/ 936 w 1165"/>
                  <a:gd name="T61" fmla="*/ 184 h 1099"/>
                  <a:gd name="T62" fmla="*/ 1059 w 1165"/>
                  <a:gd name="T63" fmla="*/ 154 h 1099"/>
                  <a:gd name="T64" fmla="*/ 1112 w 1165"/>
                  <a:gd name="T65" fmla="*/ 396 h 1099"/>
                  <a:gd name="T66" fmla="*/ 1165 w 1165"/>
                  <a:gd name="T67" fmla="*/ 438 h 10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65" h="1099">
                    <a:moveTo>
                      <a:pt x="1162" y="471"/>
                    </a:moveTo>
                    <a:lnTo>
                      <a:pt x="1052" y="466"/>
                    </a:lnTo>
                    <a:lnTo>
                      <a:pt x="1069" y="518"/>
                    </a:lnTo>
                    <a:lnTo>
                      <a:pt x="1140" y="574"/>
                    </a:lnTo>
                    <a:lnTo>
                      <a:pt x="1117" y="681"/>
                    </a:lnTo>
                    <a:lnTo>
                      <a:pt x="1070" y="638"/>
                    </a:lnTo>
                    <a:lnTo>
                      <a:pt x="1044" y="661"/>
                    </a:lnTo>
                    <a:lnTo>
                      <a:pt x="1043" y="662"/>
                    </a:lnTo>
                    <a:lnTo>
                      <a:pt x="1043" y="662"/>
                    </a:lnTo>
                    <a:lnTo>
                      <a:pt x="1020" y="682"/>
                    </a:lnTo>
                    <a:lnTo>
                      <a:pt x="970" y="652"/>
                    </a:lnTo>
                    <a:lnTo>
                      <a:pt x="965" y="699"/>
                    </a:lnTo>
                    <a:lnTo>
                      <a:pt x="1018" y="724"/>
                    </a:lnTo>
                    <a:lnTo>
                      <a:pt x="991" y="768"/>
                    </a:lnTo>
                    <a:lnTo>
                      <a:pt x="935" y="729"/>
                    </a:lnTo>
                    <a:lnTo>
                      <a:pt x="935" y="729"/>
                    </a:lnTo>
                    <a:lnTo>
                      <a:pt x="916" y="752"/>
                    </a:lnTo>
                    <a:lnTo>
                      <a:pt x="902" y="770"/>
                    </a:lnTo>
                    <a:lnTo>
                      <a:pt x="898" y="777"/>
                    </a:lnTo>
                    <a:lnTo>
                      <a:pt x="894" y="782"/>
                    </a:lnTo>
                    <a:lnTo>
                      <a:pt x="894" y="782"/>
                    </a:lnTo>
                    <a:lnTo>
                      <a:pt x="894" y="788"/>
                    </a:lnTo>
                    <a:lnTo>
                      <a:pt x="897" y="795"/>
                    </a:lnTo>
                    <a:lnTo>
                      <a:pt x="904" y="812"/>
                    </a:lnTo>
                    <a:lnTo>
                      <a:pt x="912" y="828"/>
                    </a:lnTo>
                    <a:lnTo>
                      <a:pt x="916" y="836"/>
                    </a:lnTo>
                    <a:lnTo>
                      <a:pt x="889" y="846"/>
                    </a:lnTo>
                    <a:lnTo>
                      <a:pt x="806" y="953"/>
                    </a:lnTo>
                    <a:lnTo>
                      <a:pt x="830" y="998"/>
                    </a:lnTo>
                    <a:lnTo>
                      <a:pt x="834" y="1045"/>
                    </a:lnTo>
                    <a:lnTo>
                      <a:pt x="814" y="1099"/>
                    </a:lnTo>
                    <a:lnTo>
                      <a:pt x="767" y="1025"/>
                    </a:lnTo>
                    <a:lnTo>
                      <a:pt x="687" y="1006"/>
                    </a:lnTo>
                    <a:lnTo>
                      <a:pt x="633" y="927"/>
                    </a:lnTo>
                    <a:lnTo>
                      <a:pt x="586" y="932"/>
                    </a:lnTo>
                    <a:lnTo>
                      <a:pt x="548" y="957"/>
                    </a:lnTo>
                    <a:lnTo>
                      <a:pt x="521" y="942"/>
                    </a:lnTo>
                    <a:lnTo>
                      <a:pt x="546" y="919"/>
                    </a:lnTo>
                    <a:lnTo>
                      <a:pt x="559" y="905"/>
                    </a:lnTo>
                    <a:lnTo>
                      <a:pt x="556" y="845"/>
                    </a:lnTo>
                    <a:lnTo>
                      <a:pt x="458" y="760"/>
                    </a:lnTo>
                    <a:lnTo>
                      <a:pt x="434" y="710"/>
                    </a:lnTo>
                    <a:lnTo>
                      <a:pt x="381" y="674"/>
                    </a:lnTo>
                    <a:lnTo>
                      <a:pt x="329" y="578"/>
                    </a:lnTo>
                    <a:lnTo>
                      <a:pt x="169" y="440"/>
                    </a:lnTo>
                    <a:lnTo>
                      <a:pt x="171" y="338"/>
                    </a:lnTo>
                    <a:lnTo>
                      <a:pt x="138" y="331"/>
                    </a:lnTo>
                    <a:lnTo>
                      <a:pt x="0" y="150"/>
                    </a:lnTo>
                    <a:lnTo>
                      <a:pt x="5" y="10"/>
                    </a:lnTo>
                    <a:lnTo>
                      <a:pt x="54" y="0"/>
                    </a:lnTo>
                    <a:lnTo>
                      <a:pt x="89" y="79"/>
                    </a:lnTo>
                    <a:lnTo>
                      <a:pt x="112" y="103"/>
                    </a:lnTo>
                    <a:lnTo>
                      <a:pt x="176" y="105"/>
                    </a:lnTo>
                    <a:lnTo>
                      <a:pt x="205" y="45"/>
                    </a:lnTo>
                    <a:lnTo>
                      <a:pt x="248" y="21"/>
                    </a:lnTo>
                    <a:lnTo>
                      <a:pt x="345" y="20"/>
                    </a:lnTo>
                    <a:lnTo>
                      <a:pt x="478" y="22"/>
                    </a:lnTo>
                    <a:lnTo>
                      <a:pt x="536" y="68"/>
                    </a:lnTo>
                    <a:lnTo>
                      <a:pt x="682" y="25"/>
                    </a:lnTo>
                    <a:lnTo>
                      <a:pt x="852" y="96"/>
                    </a:lnTo>
                    <a:lnTo>
                      <a:pt x="886" y="145"/>
                    </a:lnTo>
                    <a:lnTo>
                      <a:pt x="936" y="184"/>
                    </a:lnTo>
                    <a:lnTo>
                      <a:pt x="996" y="121"/>
                    </a:lnTo>
                    <a:lnTo>
                      <a:pt x="1059" y="154"/>
                    </a:lnTo>
                    <a:lnTo>
                      <a:pt x="1000" y="290"/>
                    </a:lnTo>
                    <a:lnTo>
                      <a:pt x="1112" y="396"/>
                    </a:lnTo>
                    <a:lnTo>
                      <a:pt x="1108" y="422"/>
                    </a:lnTo>
                    <a:lnTo>
                      <a:pt x="1165" y="438"/>
                    </a:lnTo>
                    <a:lnTo>
                      <a:pt x="1162" y="47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6" name="Freeform 322">
                <a:extLst>
                  <a:ext uri="{FF2B5EF4-FFF2-40B4-BE49-F238E27FC236}">
                    <a16:creationId xmlns:a16="http://schemas.microsoft.com/office/drawing/2014/main" id="{6BE24017-EC13-7D47-8FE9-F684E1FB5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5359" y="5328717"/>
                <a:ext cx="140231" cy="167945"/>
              </a:xfrm>
              <a:custGeom>
                <a:avLst/>
                <a:gdLst>
                  <a:gd name="T0" fmla="*/ 539 w 564"/>
                  <a:gd name="T1" fmla="*/ 367 h 807"/>
                  <a:gd name="T2" fmla="*/ 500 w 564"/>
                  <a:gd name="T3" fmla="*/ 359 h 807"/>
                  <a:gd name="T4" fmla="*/ 471 w 564"/>
                  <a:gd name="T5" fmla="*/ 355 h 807"/>
                  <a:gd name="T6" fmla="*/ 461 w 564"/>
                  <a:gd name="T7" fmla="*/ 355 h 807"/>
                  <a:gd name="T8" fmla="*/ 456 w 564"/>
                  <a:gd name="T9" fmla="*/ 360 h 807"/>
                  <a:gd name="T10" fmla="*/ 458 w 564"/>
                  <a:gd name="T11" fmla="*/ 367 h 807"/>
                  <a:gd name="T12" fmla="*/ 464 w 564"/>
                  <a:gd name="T13" fmla="*/ 374 h 807"/>
                  <a:gd name="T14" fmla="*/ 477 w 564"/>
                  <a:gd name="T15" fmla="*/ 390 h 807"/>
                  <a:gd name="T16" fmla="*/ 492 w 564"/>
                  <a:gd name="T17" fmla="*/ 411 h 807"/>
                  <a:gd name="T18" fmla="*/ 500 w 564"/>
                  <a:gd name="T19" fmla="*/ 433 h 807"/>
                  <a:gd name="T20" fmla="*/ 502 w 564"/>
                  <a:gd name="T21" fmla="*/ 453 h 807"/>
                  <a:gd name="T22" fmla="*/ 492 w 564"/>
                  <a:gd name="T23" fmla="*/ 449 h 807"/>
                  <a:gd name="T24" fmla="*/ 465 w 564"/>
                  <a:gd name="T25" fmla="*/ 465 h 807"/>
                  <a:gd name="T26" fmla="*/ 378 w 564"/>
                  <a:gd name="T27" fmla="*/ 417 h 807"/>
                  <a:gd name="T28" fmla="*/ 315 w 564"/>
                  <a:gd name="T29" fmla="*/ 453 h 807"/>
                  <a:gd name="T30" fmla="*/ 253 w 564"/>
                  <a:gd name="T31" fmla="*/ 666 h 807"/>
                  <a:gd name="T32" fmla="*/ 249 w 564"/>
                  <a:gd name="T33" fmla="*/ 807 h 807"/>
                  <a:gd name="T34" fmla="*/ 232 w 564"/>
                  <a:gd name="T35" fmla="*/ 743 h 807"/>
                  <a:gd name="T36" fmla="*/ 103 w 564"/>
                  <a:gd name="T37" fmla="*/ 636 h 807"/>
                  <a:gd name="T38" fmla="*/ 28 w 564"/>
                  <a:gd name="T39" fmla="*/ 597 h 807"/>
                  <a:gd name="T40" fmla="*/ 37 w 564"/>
                  <a:gd name="T41" fmla="*/ 575 h 807"/>
                  <a:gd name="T42" fmla="*/ 57 w 564"/>
                  <a:gd name="T43" fmla="*/ 541 h 807"/>
                  <a:gd name="T44" fmla="*/ 8 w 564"/>
                  <a:gd name="T45" fmla="*/ 447 h 807"/>
                  <a:gd name="T46" fmla="*/ 24 w 564"/>
                  <a:gd name="T47" fmla="*/ 346 h 807"/>
                  <a:gd name="T48" fmla="*/ 83 w 564"/>
                  <a:gd name="T49" fmla="*/ 194 h 807"/>
                  <a:gd name="T50" fmla="*/ 110 w 564"/>
                  <a:gd name="T51" fmla="*/ 184 h 807"/>
                  <a:gd name="T52" fmla="*/ 98 w 564"/>
                  <a:gd name="T53" fmla="*/ 160 h 807"/>
                  <a:gd name="T54" fmla="*/ 88 w 564"/>
                  <a:gd name="T55" fmla="*/ 136 h 807"/>
                  <a:gd name="T56" fmla="*/ 88 w 564"/>
                  <a:gd name="T57" fmla="*/ 130 h 807"/>
                  <a:gd name="T58" fmla="*/ 96 w 564"/>
                  <a:gd name="T59" fmla="*/ 118 h 807"/>
                  <a:gd name="T60" fmla="*/ 129 w 564"/>
                  <a:gd name="T61" fmla="*/ 77 h 807"/>
                  <a:gd name="T62" fmla="*/ 212 w 564"/>
                  <a:gd name="T63" fmla="*/ 72 h 807"/>
                  <a:gd name="T64" fmla="*/ 164 w 564"/>
                  <a:gd name="T65" fmla="*/ 0 h 807"/>
                  <a:gd name="T66" fmla="*/ 237 w 564"/>
                  <a:gd name="T67" fmla="*/ 10 h 807"/>
                  <a:gd name="T68" fmla="*/ 266 w 564"/>
                  <a:gd name="T69" fmla="*/ 62 h 807"/>
                  <a:gd name="T70" fmla="*/ 274 w 564"/>
                  <a:gd name="T71" fmla="*/ 75 h 807"/>
                  <a:gd name="T72" fmla="*/ 293 w 564"/>
                  <a:gd name="T73" fmla="*/ 96 h 807"/>
                  <a:gd name="T74" fmla="*/ 302 w 564"/>
                  <a:gd name="T75" fmla="*/ 102 h 807"/>
                  <a:gd name="T76" fmla="*/ 349 w 564"/>
                  <a:gd name="T77" fmla="*/ 133 h 807"/>
                  <a:gd name="T78" fmla="*/ 371 w 564"/>
                  <a:gd name="T79" fmla="*/ 153 h 807"/>
                  <a:gd name="T80" fmla="*/ 383 w 564"/>
                  <a:gd name="T81" fmla="*/ 168 h 807"/>
                  <a:gd name="T82" fmla="*/ 386 w 564"/>
                  <a:gd name="T83" fmla="*/ 179 h 807"/>
                  <a:gd name="T84" fmla="*/ 386 w 564"/>
                  <a:gd name="T85" fmla="*/ 186 h 807"/>
                  <a:gd name="T86" fmla="*/ 390 w 564"/>
                  <a:gd name="T87" fmla="*/ 198 h 807"/>
                  <a:gd name="T88" fmla="*/ 403 w 564"/>
                  <a:gd name="T89" fmla="*/ 211 h 807"/>
                  <a:gd name="T90" fmla="*/ 422 w 564"/>
                  <a:gd name="T91" fmla="*/ 223 h 807"/>
                  <a:gd name="T92" fmla="*/ 469 w 564"/>
                  <a:gd name="T93" fmla="*/ 244 h 807"/>
                  <a:gd name="T94" fmla="*/ 539 w 564"/>
                  <a:gd name="T95" fmla="*/ 268 h 807"/>
                  <a:gd name="T96" fmla="*/ 546 w 564"/>
                  <a:gd name="T97" fmla="*/ 273 h 807"/>
                  <a:gd name="T98" fmla="*/ 558 w 564"/>
                  <a:gd name="T99" fmla="*/ 284 h 807"/>
                  <a:gd name="T100" fmla="*/ 563 w 564"/>
                  <a:gd name="T101" fmla="*/ 300 h 807"/>
                  <a:gd name="T102" fmla="*/ 564 w 564"/>
                  <a:gd name="T103" fmla="*/ 316 h 807"/>
                  <a:gd name="T104" fmla="*/ 561 w 564"/>
                  <a:gd name="T105" fmla="*/ 333 h 807"/>
                  <a:gd name="T106" fmla="*/ 556 w 564"/>
                  <a:gd name="T107" fmla="*/ 349 h 807"/>
                  <a:gd name="T108" fmla="*/ 550 w 564"/>
                  <a:gd name="T109" fmla="*/ 360 h 807"/>
                  <a:gd name="T110" fmla="*/ 542 w 564"/>
                  <a:gd name="T111" fmla="*/ 367 h 807"/>
                  <a:gd name="T112" fmla="*/ 539 w 564"/>
                  <a:gd name="T113" fmla="*/ 367 h 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64" h="807">
                    <a:moveTo>
                      <a:pt x="539" y="367"/>
                    </a:moveTo>
                    <a:lnTo>
                      <a:pt x="539" y="367"/>
                    </a:lnTo>
                    <a:lnTo>
                      <a:pt x="515" y="362"/>
                    </a:lnTo>
                    <a:lnTo>
                      <a:pt x="500" y="359"/>
                    </a:lnTo>
                    <a:lnTo>
                      <a:pt x="485" y="357"/>
                    </a:lnTo>
                    <a:lnTo>
                      <a:pt x="471" y="355"/>
                    </a:lnTo>
                    <a:lnTo>
                      <a:pt x="465" y="355"/>
                    </a:lnTo>
                    <a:lnTo>
                      <a:pt x="461" y="355"/>
                    </a:lnTo>
                    <a:lnTo>
                      <a:pt x="457" y="358"/>
                    </a:lnTo>
                    <a:lnTo>
                      <a:pt x="456" y="360"/>
                    </a:lnTo>
                    <a:lnTo>
                      <a:pt x="456" y="362"/>
                    </a:lnTo>
                    <a:lnTo>
                      <a:pt x="458" y="367"/>
                    </a:lnTo>
                    <a:lnTo>
                      <a:pt x="458" y="367"/>
                    </a:lnTo>
                    <a:lnTo>
                      <a:pt x="464" y="374"/>
                    </a:lnTo>
                    <a:lnTo>
                      <a:pt x="471" y="381"/>
                    </a:lnTo>
                    <a:lnTo>
                      <a:pt x="477" y="390"/>
                    </a:lnTo>
                    <a:lnTo>
                      <a:pt x="485" y="399"/>
                    </a:lnTo>
                    <a:lnTo>
                      <a:pt x="492" y="411"/>
                    </a:lnTo>
                    <a:lnTo>
                      <a:pt x="497" y="426"/>
                    </a:lnTo>
                    <a:lnTo>
                      <a:pt x="500" y="433"/>
                    </a:lnTo>
                    <a:lnTo>
                      <a:pt x="501" y="443"/>
                    </a:lnTo>
                    <a:lnTo>
                      <a:pt x="502" y="453"/>
                    </a:lnTo>
                    <a:lnTo>
                      <a:pt x="502" y="465"/>
                    </a:lnTo>
                    <a:lnTo>
                      <a:pt x="492" y="449"/>
                    </a:lnTo>
                    <a:lnTo>
                      <a:pt x="472" y="466"/>
                    </a:lnTo>
                    <a:lnTo>
                      <a:pt x="465" y="465"/>
                    </a:lnTo>
                    <a:lnTo>
                      <a:pt x="385" y="453"/>
                    </a:lnTo>
                    <a:lnTo>
                      <a:pt x="378" y="417"/>
                    </a:lnTo>
                    <a:lnTo>
                      <a:pt x="355" y="400"/>
                    </a:lnTo>
                    <a:lnTo>
                      <a:pt x="315" y="453"/>
                    </a:lnTo>
                    <a:lnTo>
                      <a:pt x="306" y="530"/>
                    </a:lnTo>
                    <a:lnTo>
                      <a:pt x="253" y="666"/>
                    </a:lnTo>
                    <a:lnTo>
                      <a:pt x="279" y="807"/>
                    </a:lnTo>
                    <a:lnTo>
                      <a:pt x="249" y="807"/>
                    </a:lnTo>
                    <a:lnTo>
                      <a:pt x="237" y="783"/>
                    </a:lnTo>
                    <a:lnTo>
                      <a:pt x="232" y="743"/>
                    </a:lnTo>
                    <a:lnTo>
                      <a:pt x="176" y="675"/>
                    </a:lnTo>
                    <a:lnTo>
                      <a:pt x="103" y="636"/>
                    </a:lnTo>
                    <a:lnTo>
                      <a:pt x="73" y="603"/>
                    </a:lnTo>
                    <a:lnTo>
                      <a:pt x="28" y="597"/>
                    </a:lnTo>
                    <a:lnTo>
                      <a:pt x="15" y="568"/>
                    </a:lnTo>
                    <a:lnTo>
                      <a:pt x="37" y="575"/>
                    </a:lnTo>
                    <a:lnTo>
                      <a:pt x="55" y="569"/>
                    </a:lnTo>
                    <a:lnTo>
                      <a:pt x="57" y="541"/>
                    </a:lnTo>
                    <a:lnTo>
                      <a:pt x="25" y="524"/>
                    </a:lnTo>
                    <a:lnTo>
                      <a:pt x="8" y="447"/>
                    </a:lnTo>
                    <a:lnTo>
                      <a:pt x="28" y="393"/>
                    </a:lnTo>
                    <a:lnTo>
                      <a:pt x="24" y="346"/>
                    </a:lnTo>
                    <a:lnTo>
                      <a:pt x="0" y="301"/>
                    </a:lnTo>
                    <a:lnTo>
                      <a:pt x="83" y="194"/>
                    </a:lnTo>
                    <a:lnTo>
                      <a:pt x="110" y="184"/>
                    </a:lnTo>
                    <a:lnTo>
                      <a:pt x="110" y="184"/>
                    </a:lnTo>
                    <a:lnTo>
                      <a:pt x="106" y="176"/>
                    </a:lnTo>
                    <a:lnTo>
                      <a:pt x="98" y="160"/>
                    </a:lnTo>
                    <a:lnTo>
                      <a:pt x="91" y="143"/>
                    </a:lnTo>
                    <a:lnTo>
                      <a:pt x="88" y="136"/>
                    </a:lnTo>
                    <a:lnTo>
                      <a:pt x="88" y="130"/>
                    </a:lnTo>
                    <a:lnTo>
                      <a:pt x="88" y="130"/>
                    </a:lnTo>
                    <a:lnTo>
                      <a:pt x="92" y="125"/>
                    </a:lnTo>
                    <a:lnTo>
                      <a:pt x="96" y="118"/>
                    </a:lnTo>
                    <a:lnTo>
                      <a:pt x="110" y="100"/>
                    </a:lnTo>
                    <a:lnTo>
                      <a:pt x="129" y="77"/>
                    </a:lnTo>
                    <a:lnTo>
                      <a:pt x="185" y="116"/>
                    </a:lnTo>
                    <a:lnTo>
                      <a:pt x="212" y="72"/>
                    </a:lnTo>
                    <a:lnTo>
                      <a:pt x="159" y="47"/>
                    </a:lnTo>
                    <a:lnTo>
                      <a:pt x="164" y="0"/>
                    </a:lnTo>
                    <a:lnTo>
                      <a:pt x="214" y="30"/>
                    </a:lnTo>
                    <a:lnTo>
                      <a:pt x="237" y="10"/>
                    </a:lnTo>
                    <a:lnTo>
                      <a:pt x="239" y="8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74" y="75"/>
                    </a:lnTo>
                    <a:lnTo>
                      <a:pt x="283" y="86"/>
                    </a:lnTo>
                    <a:lnTo>
                      <a:pt x="293" y="96"/>
                    </a:lnTo>
                    <a:lnTo>
                      <a:pt x="302" y="102"/>
                    </a:lnTo>
                    <a:lnTo>
                      <a:pt x="302" y="102"/>
                    </a:lnTo>
                    <a:lnTo>
                      <a:pt x="335" y="123"/>
                    </a:lnTo>
                    <a:lnTo>
                      <a:pt x="349" y="133"/>
                    </a:lnTo>
                    <a:lnTo>
                      <a:pt x="361" y="143"/>
                    </a:lnTo>
                    <a:lnTo>
                      <a:pt x="371" y="153"/>
                    </a:lnTo>
                    <a:lnTo>
                      <a:pt x="379" y="163"/>
                    </a:lnTo>
                    <a:lnTo>
                      <a:pt x="383" y="168"/>
                    </a:lnTo>
                    <a:lnTo>
                      <a:pt x="384" y="174"/>
                    </a:lnTo>
                    <a:lnTo>
                      <a:pt x="386" y="179"/>
                    </a:lnTo>
                    <a:lnTo>
                      <a:pt x="386" y="186"/>
                    </a:lnTo>
                    <a:lnTo>
                      <a:pt x="386" y="186"/>
                    </a:lnTo>
                    <a:lnTo>
                      <a:pt x="387" y="192"/>
                    </a:lnTo>
                    <a:lnTo>
                      <a:pt x="390" y="198"/>
                    </a:lnTo>
                    <a:lnTo>
                      <a:pt x="396" y="205"/>
                    </a:lnTo>
                    <a:lnTo>
                      <a:pt x="403" y="211"/>
                    </a:lnTo>
                    <a:lnTo>
                      <a:pt x="412" y="216"/>
                    </a:lnTo>
                    <a:lnTo>
                      <a:pt x="422" y="223"/>
                    </a:lnTo>
                    <a:lnTo>
                      <a:pt x="444" y="234"/>
                    </a:lnTo>
                    <a:lnTo>
                      <a:pt x="469" y="244"/>
                    </a:lnTo>
                    <a:lnTo>
                      <a:pt x="494" y="254"/>
                    </a:lnTo>
                    <a:lnTo>
                      <a:pt x="539" y="268"/>
                    </a:lnTo>
                    <a:lnTo>
                      <a:pt x="539" y="268"/>
                    </a:lnTo>
                    <a:lnTo>
                      <a:pt x="546" y="273"/>
                    </a:lnTo>
                    <a:lnTo>
                      <a:pt x="552" y="279"/>
                    </a:lnTo>
                    <a:lnTo>
                      <a:pt x="558" y="284"/>
                    </a:lnTo>
                    <a:lnTo>
                      <a:pt x="561" y="292"/>
                    </a:lnTo>
                    <a:lnTo>
                      <a:pt x="563" y="300"/>
                    </a:lnTo>
                    <a:lnTo>
                      <a:pt x="564" y="309"/>
                    </a:lnTo>
                    <a:lnTo>
                      <a:pt x="564" y="316"/>
                    </a:lnTo>
                    <a:lnTo>
                      <a:pt x="563" y="325"/>
                    </a:lnTo>
                    <a:lnTo>
                      <a:pt x="561" y="333"/>
                    </a:lnTo>
                    <a:lnTo>
                      <a:pt x="559" y="342"/>
                    </a:lnTo>
                    <a:lnTo>
                      <a:pt x="556" y="349"/>
                    </a:lnTo>
                    <a:lnTo>
                      <a:pt x="553" y="355"/>
                    </a:lnTo>
                    <a:lnTo>
                      <a:pt x="550" y="360"/>
                    </a:lnTo>
                    <a:lnTo>
                      <a:pt x="545" y="364"/>
                    </a:lnTo>
                    <a:lnTo>
                      <a:pt x="542" y="367"/>
                    </a:lnTo>
                    <a:lnTo>
                      <a:pt x="539" y="367"/>
                    </a:lnTo>
                    <a:lnTo>
                      <a:pt x="539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7" name="Freeform 323">
                <a:extLst>
                  <a:ext uri="{FF2B5EF4-FFF2-40B4-BE49-F238E27FC236}">
                    <a16:creationId xmlns:a16="http://schemas.microsoft.com/office/drawing/2014/main" id="{961A4D93-7988-3542-9427-B2EFC3ED9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772" y="5325588"/>
                <a:ext cx="482740" cy="213844"/>
              </a:xfrm>
              <a:custGeom>
                <a:avLst/>
                <a:gdLst>
                  <a:gd name="T0" fmla="*/ 1946 w 1946"/>
                  <a:gd name="T1" fmla="*/ 918 h 1024"/>
                  <a:gd name="T2" fmla="*/ 1898 w 1946"/>
                  <a:gd name="T3" fmla="*/ 958 h 1024"/>
                  <a:gd name="T4" fmla="*/ 1880 w 1946"/>
                  <a:gd name="T5" fmla="*/ 1024 h 1024"/>
                  <a:gd name="T6" fmla="*/ 1822 w 1946"/>
                  <a:gd name="T7" fmla="*/ 980 h 1024"/>
                  <a:gd name="T8" fmla="*/ 1733 w 1946"/>
                  <a:gd name="T9" fmla="*/ 954 h 1024"/>
                  <a:gd name="T10" fmla="*/ 1635 w 1946"/>
                  <a:gd name="T11" fmla="*/ 866 h 1024"/>
                  <a:gd name="T12" fmla="*/ 1573 w 1946"/>
                  <a:gd name="T13" fmla="*/ 912 h 1024"/>
                  <a:gd name="T14" fmla="*/ 1439 w 1946"/>
                  <a:gd name="T15" fmla="*/ 900 h 1024"/>
                  <a:gd name="T16" fmla="*/ 1283 w 1946"/>
                  <a:gd name="T17" fmla="*/ 856 h 1024"/>
                  <a:gd name="T18" fmla="*/ 1128 w 1946"/>
                  <a:gd name="T19" fmla="*/ 880 h 1024"/>
                  <a:gd name="T20" fmla="*/ 954 w 1946"/>
                  <a:gd name="T21" fmla="*/ 873 h 1024"/>
                  <a:gd name="T22" fmla="*/ 932 w 1946"/>
                  <a:gd name="T23" fmla="*/ 833 h 1024"/>
                  <a:gd name="T24" fmla="*/ 874 w 1946"/>
                  <a:gd name="T25" fmla="*/ 803 h 1024"/>
                  <a:gd name="T26" fmla="*/ 825 w 1946"/>
                  <a:gd name="T27" fmla="*/ 715 h 1024"/>
                  <a:gd name="T28" fmla="*/ 767 w 1946"/>
                  <a:gd name="T29" fmla="*/ 706 h 1024"/>
                  <a:gd name="T30" fmla="*/ 731 w 1946"/>
                  <a:gd name="T31" fmla="*/ 759 h 1024"/>
                  <a:gd name="T32" fmla="*/ 678 w 1946"/>
                  <a:gd name="T33" fmla="*/ 761 h 1024"/>
                  <a:gd name="T34" fmla="*/ 585 w 1946"/>
                  <a:gd name="T35" fmla="*/ 783 h 1024"/>
                  <a:gd name="T36" fmla="*/ 553 w 1946"/>
                  <a:gd name="T37" fmla="*/ 765 h 1024"/>
                  <a:gd name="T38" fmla="*/ 555 w 1946"/>
                  <a:gd name="T39" fmla="*/ 675 h 1024"/>
                  <a:gd name="T40" fmla="*/ 508 w 1946"/>
                  <a:gd name="T41" fmla="*/ 612 h 1024"/>
                  <a:gd name="T42" fmla="*/ 486 w 1946"/>
                  <a:gd name="T43" fmla="*/ 434 h 1024"/>
                  <a:gd name="T44" fmla="*/ 406 w 1946"/>
                  <a:gd name="T45" fmla="*/ 345 h 1024"/>
                  <a:gd name="T46" fmla="*/ 388 w 1946"/>
                  <a:gd name="T47" fmla="*/ 285 h 1024"/>
                  <a:gd name="T48" fmla="*/ 348 w 1946"/>
                  <a:gd name="T49" fmla="*/ 253 h 1024"/>
                  <a:gd name="T50" fmla="*/ 221 w 1946"/>
                  <a:gd name="T51" fmla="*/ 244 h 1024"/>
                  <a:gd name="T52" fmla="*/ 144 w 1946"/>
                  <a:gd name="T53" fmla="*/ 215 h 1024"/>
                  <a:gd name="T54" fmla="*/ 114 w 1946"/>
                  <a:gd name="T55" fmla="*/ 151 h 1024"/>
                  <a:gd name="T56" fmla="*/ 117 w 1946"/>
                  <a:gd name="T57" fmla="*/ 131 h 1024"/>
                  <a:gd name="T58" fmla="*/ 87 w 1946"/>
                  <a:gd name="T59" fmla="*/ 139 h 1024"/>
                  <a:gd name="T60" fmla="*/ 24 w 1946"/>
                  <a:gd name="T61" fmla="*/ 99 h 1024"/>
                  <a:gd name="T62" fmla="*/ 0 w 1946"/>
                  <a:gd name="T63" fmla="*/ 41 h 1024"/>
                  <a:gd name="T64" fmla="*/ 94 w 1946"/>
                  <a:gd name="T65" fmla="*/ 0 h 1024"/>
                  <a:gd name="T66" fmla="*/ 210 w 1946"/>
                  <a:gd name="T67" fmla="*/ 43 h 1024"/>
                  <a:gd name="T68" fmla="*/ 374 w 1946"/>
                  <a:gd name="T69" fmla="*/ 60 h 1024"/>
                  <a:gd name="T70" fmla="*/ 463 w 1946"/>
                  <a:gd name="T71" fmla="*/ 99 h 1024"/>
                  <a:gd name="T72" fmla="*/ 588 w 1946"/>
                  <a:gd name="T73" fmla="*/ 107 h 1024"/>
                  <a:gd name="T74" fmla="*/ 793 w 1946"/>
                  <a:gd name="T75" fmla="*/ 185 h 1024"/>
                  <a:gd name="T76" fmla="*/ 984 w 1946"/>
                  <a:gd name="T77" fmla="*/ 214 h 1024"/>
                  <a:gd name="T78" fmla="*/ 1078 w 1946"/>
                  <a:gd name="T79" fmla="*/ 253 h 1024"/>
                  <a:gd name="T80" fmla="*/ 1140 w 1946"/>
                  <a:gd name="T81" fmla="*/ 332 h 1024"/>
                  <a:gd name="T82" fmla="*/ 1235 w 1946"/>
                  <a:gd name="T83" fmla="*/ 366 h 1024"/>
                  <a:gd name="T84" fmla="*/ 1248 w 1946"/>
                  <a:gd name="T85" fmla="*/ 410 h 1024"/>
                  <a:gd name="T86" fmla="*/ 1302 w 1946"/>
                  <a:gd name="T87" fmla="*/ 419 h 1024"/>
                  <a:gd name="T88" fmla="*/ 1426 w 1946"/>
                  <a:gd name="T89" fmla="*/ 382 h 1024"/>
                  <a:gd name="T90" fmla="*/ 1488 w 1946"/>
                  <a:gd name="T91" fmla="*/ 346 h 1024"/>
                  <a:gd name="T92" fmla="*/ 1568 w 1946"/>
                  <a:gd name="T93" fmla="*/ 416 h 1024"/>
                  <a:gd name="T94" fmla="*/ 1693 w 1946"/>
                  <a:gd name="T95" fmla="*/ 437 h 1024"/>
                  <a:gd name="T96" fmla="*/ 1733 w 1946"/>
                  <a:gd name="T97" fmla="*/ 499 h 1024"/>
                  <a:gd name="T98" fmla="*/ 1725 w 1946"/>
                  <a:gd name="T99" fmla="*/ 543 h 1024"/>
                  <a:gd name="T100" fmla="*/ 1819 w 1946"/>
                  <a:gd name="T101" fmla="*/ 612 h 1024"/>
                  <a:gd name="T102" fmla="*/ 1877 w 1946"/>
                  <a:gd name="T103" fmla="*/ 630 h 1024"/>
                  <a:gd name="T104" fmla="*/ 1868 w 1946"/>
                  <a:gd name="T105" fmla="*/ 693 h 1024"/>
                  <a:gd name="T106" fmla="*/ 1789 w 1946"/>
                  <a:gd name="T107" fmla="*/ 746 h 1024"/>
                  <a:gd name="T108" fmla="*/ 1799 w 1946"/>
                  <a:gd name="T109" fmla="*/ 798 h 1024"/>
                  <a:gd name="T110" fmla="*/ 1866 w 1946"/>
                  <a:gd name="T111" fmla="*/ 839 h 1024"/>
                  <a:gd name="T112" fmla="*/ 1883 w 1946"/>
                  <a:gd name="T113" fmla="*/ 869 h 1024"/>
                  <a:gd name="T114" fmla="*/ 1946 w 1946"/>
                  <a:gd name="T115" fmla="*/ 918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46" h="1024">
                    <a:moveTo>
                      <a:pt x="1946" y="918"/>
                    </a:moveTo>
                    <a:lnTo>
                      <a:pt x="1898" y="958"/>
                    </a:lnTo>
                    <a:lnTo>
                      <a:pt x="1880" y="1024"/>
                    </a:lnTo>
                    <a:lnTo>
                      <a:pt x="1822" y="980"/>
                    </a:lnTo>
                    <a:lnTo>
                      <a:pt x="1733" y="954"/>
                    </a:lnTo>
                    <a:lnTo>
                      <a:pt x="1635" y="866"/>
                    </a:lnTo>
                    <a:lnTo>
                      <a:pt x="1573" y="912"/>
                    </a:lnTo>
                    <a:lnTo>
                      <a:pt x="1439" y="900"/>
                    </a:lnTo>
                    <a:lnTo>
                      <a:pt x="1283" y="856"/>
                    </a:lnTo>
                    <a:lnTo>
                      <a:pt x="1128" y="880"/>
                    </a:lnTo>
                    <a:lnTo>
                      <a:pt x="954" y="873"/>
                    </a:lnTo>
                    <a:lnTo>
                      <a:pt x="932" y="833"/>
                    </a:lnTo>
                    <a:lnTo>
                      <a:pt x="874" y="803"/>
                    </a:lnTo>
                    <a:lnTo>
                      <a:pt x="825" y="715"/>
                    </a:lnTo>
                    <a:lnTo>
                      <a:pt x="767" y="706"/>
                    </a:lnTo>
                    <a:lnTo>
                      <a:pt x="731" y="759"/>
                    </a:lnTo>
                    <a:lnTo>
                      <a:pt x="678" y="761"/>
                    </a:lnTo>
                    <a:lnTo>
                      <a:pt x="585" y="783"/>
                    </a:lnTo>
                    <a:lnTo>
                      <a:pt x="553" y="765"/>
                    </a:lnTo>
                    <a:lnTo>
                      <a:pt x="555" y="675"/>
                    </a:lnTo>
                    <a:lnTo>
                      <a:pt x="508" y="612"/>
                    </a:lnTo>
                    <a:lnTo>
                      <a:pt x="486" y="434"/>
                    </a:lnTo>
                    <a:lnTo>
                      <a:pt x="406" y="345"/>
                    </a:lnTo>
                    <a:lnTo>
                      <a:pt x="388" y="285"/>
                    </a:lnTo>
                    <a:lnTo>
                      <a:pt x="348" y="253"/>
                    </a:lnTo>
                    <a:lnTo>
                      <a:pt x="221" y="244"/>
                    </a:lnTo>
                    <a:lnTo>
                      <a:pt x="144" y="215"/>
                    </a:lnTo>
                    <a:lnTo>
                      <a:pt x="114" y="151"/>
                    </a:lnTo>
                    <a:lnTo>
                      <a:pt x="117" y="131"/>
                    </a:lnTo>
                    <a:lnTo>
                      <a:pt x="87" y="139"/>
                    </a:lnTo>
                    <a:lnTo>
                      <a:pt x="24" y="99"/>
                    </a:lnTo>
                    <a:lnTo>
                      <a:pt x="0" y="41"/>
                    </a:lnTo>
                    <a:lnTo>
                      <a:pt x="94" y="0"/>
                    </a:lnTo>
                    <a:lnTo>
                      <a:pt x="210" y="43"/>
                    </a:lnTo>
                    <a:lnTo>
                      <a:pt x="374" y="60"/>
                    </a:lnTo>
                    <a:lnTo>
                      <a:pt x="463" y="99"/>
                    </a:lnTo>
                    <a:lnTo>
                      <a:pt x="588" y="107"/>
                    </a:lnTo>
                    <a:lnTo>
                      <a:pt x="793" y="185"/>
                    </a:lnTo>
                    <a:lnTo>
                      <a:pt x="984" y="214"/>
                    </a:lnTo>
                    <a:lnTo>
                      <a:pt x="1078" y="253"/>
                    </a:lnTo>
                    <a:lnTo>
                      <a:pt x="1140" y="332"/>
                    </a:lnTo>
                    <a:lnTo>
                      <a:pt x="1235" y="366"/>
                    </a:lnTo>
                    <a:lnTo>
                      <a:pt x="1248" y="410"/>
                    </a:lnTo>
                    <a:lnTo>
                      <a:pt x="1302" y="419"/>
                    </a:lnTo>
                    <a:lnTo>
                      <a:pt x="1426" y="382"/>
                    </a:lnTo>
                    <a:lnTo>
                      <a:pt x="1488" y="346"/>
                    </a:lnTo>
                    <a:lnTo>
                      <a:pt x="1568" y="416"/>
                    </a:lnTo>
                    <a:lnTo>
                      <a:pt x="1693" y="437"/>
                    </a:lnTo>
                    <a:lnTo>
                      <a:pt x="1733" y="499"/>
                    </a:lnTo>
                    <a:lnTo>
                      <a:pt x="1725" y="543"/>
                    </a:lnTo>
                    <a:lnTo>
                      <a:pt x="1819" y="612"/>
                    </a:lnTo>
                    <a:lnTo>
                      <a:pt x="1877" y="630"/>
                    </a:lnTo>
                    <a:lnTo>
                      <a:pt x="1868" y="693"/>
                    </a:lnTo>
                    <a:lnTo>
                      <a:pt x="1789" y="746"/>
                    </a:lnTo>
                    <a:lnTo>
                      <a:pt x="1799" y="798"/>
                    </a:lnTo>
                    <a:lnTo>
                      <a:pt x="1866" y="839"/>
                    </a:lnTo>
                    <a:lnTo>
                      <a:pt x="1883" y="869"/>
                    </a:lnTo>
                    <a:lnTo>
                      <a:pt x="1946" y="91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8" name="Freeform 324">
                <a:extLst>
                  <a:ext uri="{FF2B5EF4-FFF2-40B4-BE49-F238E27FC236}">
                    <a16:creationId xmlns:a16="http://schemas.microsoft.com/office/drawing/2014/main" id="{2F066AE8-BDE3-AC45-BCB0-2DCFA1569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4557" y="5503964"/>
                <a:ext cx="292870" cy="207585"/>
              </a:xfrm>
              <a:custGeom>
                <a:avLst/>
                <a:gdLst>
                  <a:gd name="T0" fmla="*/ 1149 w 1177"/>
                  <a:gd name="T1" fmla="*/ 768 h 992"/>
                  <a:gd name="T2" fmla="*/ 1096 w 1177"/>
                  <a:gd name="T3" fmla="*/ 746 h 992"/>
                  <a:gd name="T4" fmla="*/ 1109 w 1177"/>
                  <a:gd name="T5" fmla="*/ 701 h 992"/>
                  <a:gd name="T6" fmla="*/ 1087 w 1177"/>
                  <a:gd name="T7" fmla="*/ 676 h 992"/>
                  <a:gd name="T8" fmla="*/ 1029 w 1177"/>
                  <a:gd name="T9" fmla="*/ 667 h 992"/>
                  <a:gd name="T10" fmla="*/ 975 w 1177"/>
                  <a:gd name="T11" fmla="*/ 610 h 992"/>
                  <a:gd name="T12" fmla="*/ 965 w 1177"/>
                  <a:gd name="T13" fmla="*/ 517 h 992"/>
                  <a:gd name="T14" fmla="*/ 961 w 1177"/>
                  <a:gd name="T15" fmla="*/ 473 h 992"/>
                  <a:gd name="T16" fmla="*/ 781 w 1177"/>
                  <a:gd name="T17" fmla="*/ 350 h 992"/>
                  <a:gd name="T18" fmla="*/ 780 w 1177"/>
                  <a:gd name="T19" fmla="*/ 271 h 992"/>
                  <a:gd name="T20" fmla="*/ 740 w 1177"/>
                  <a:gd name="T21" fmla="*/ 223 h 992"/>
                  <a:gd name="T22" fmla="*/ 660 w 1177"/>
                  <a:gd name="T23" fmla="*/ 223 h 992"/>
                  <a:gd name="T24" fmla="*/ 663 w 1177"/>
                  <a:gd name="T25" fmla="*/ 113 h 992"/>
                  <a:gd name="T26" fmla="*/ 619 w 1177"/>
                  <a:gd name="T27" fmla="*/ 104 h 992"/>
                  <a:gd name="T28" fmla="*/ 619 w 1177"/>
                  <a:gd name="T29" fmla="*/ 56 h 992"/>
                  <a:gd name="T30" fmla="*/ 485 w 1177"/>
                  <a:gd name="T31" fmla="*/ 44 h 992"/>
                  <a:gd name="T32" fmla="*/ 329 w 1177"/>
                  <a:gd name="T33" fmla="*/ 0 h 992"/>
                  <a:gd name="T34" fmla="*/ 174 w 1177"/>
                  <a:gd name="T35" fmla="*/ 24 h 992"/>
                  <a:gd name="T36" fmla="*/ 0 w 1177"/>
                  <a:gd name="T37" fmla="*/ 17 h 992"/>
                  <a:gd name="T38" fmla="*/ 46 w 1177"/>
                  <a:gd name="T39" fmla="*/ 69 h 992"/>
                  <a:gd name="T40" fmla="*/ 144 w 1177"/>
                  <a:gd name="T41" fmla="*/ 122 h 992"/>
                  <a:gd name="T42" fmla="*/ 229 w 1177"/>
                  <a:gd name="T43" fmla="*/ 183 h 992"/>
                  <a:gd name="T44" fmla="*/ 239 w 1177"/>
                  <a:gd name="T45" fmla="*/ 316 h 992"/>
                  <a:gd name="T46" fmla="*/ 213 w 1177"/>
                  <a:gd name="T47" fmla="*/ 396 h 992"/>
                  <a:gd name="T48" fmla="*/ 254 w 1177"/>
                  <a:gd name="T49" fmla="*/ 529 h 992"/>
                  <a:gd name="T50" fmla="*/ 348 w 1177"/>
                  <a:gd name="T51" fmla="*/ 554 h 992"/>
                  <a:gd name="T52" fmla="*/ 431 w 1177"/>
                  <a:gd name="T53" fmla="*/ 522 h 992"/>
                  <a:gd name="T54" fmla="*/ 490 w 1177"/>
                  <a:gd name="T55" fmla="*/ 637 h 992"/>
                  <a:gd name="T56" fmla="*/ 557 w 1177"/>
                  <a:gd name="T57" fmla="*/ 667 h 992"/>
                  <a:gd name="T58" fmla="*/ 620 w 1177"/>
                  <a:gd name="T59" fmla="*/ 631 h 992"/>
                  <a:gd name="T60" fmla="*/ 704 w 1177"/>
                  <a:gd name="T61" fmla="*/ 706 h 992"/>
                  <a:gd name="T62" fmla="*/ 789 w 1177"/>
                  <a:gd name="T63" fmla="*/ 678 h 992"/>
                  <a:gd name="T64" fmla="*/ 883 w 1177"/>
                  <a:gd name="T65" fmla="*/ 752 h 992"/>
                  <a:gd name="T66" fmla="*/ 888 w 1177"/>
                  <a:gd name="T67" fmla="*/ 824 h 992"/>
                  <a:gd name="T68" fmla="*/ 928 w 1177"/>
                  <a:gd name="T69" fmla="*/ 881 h 992"/>
                  <a:gd name="T70" fmla="*/ 1026 w 1177"/>
                  <a:gd name="T71" fmla="*/ 915 h 992"/>
                  <a:gd name="T72" fmla="*/ 1043 w 1177"/>
                  <a:gd name="T73" fmla="*/ 992 h 992"/>
                  <a:gd name="T74" fmla="*/ 1093 w 1177"/>
                  <a:gd name="T75" fmla="*/ 932 h 992"/>
                  <a:gd name="T76" fmla="*/ 1177 w 1177"/>
                  <a:gd name="T77" fmla="*/ 865 h 992"/>
                  <a:gd name="T78" fmla="*/ 1123 w 1177"/>
                  <a:gd name="T79" fmla="*/ 804 h 992"/>
                  <a:gd name="T80" fmla="*/ 1149 w 1177"/>
                  <a:gd name="T81" fmla="*/ 768 h 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77" h="992">
                    <a:moveTo>
                      <a:pt x="1149" y="768"/>
                    </a:moveTo>
                    <a:lnTo>
                      <a:pt x="1096" y="746"/>
                    </a:lnTo>
                    <a:lnTo>
                      <a:pt x="1109" y="701"/>
                    </a:lnTo>
                    <a:lnTo>
                      <a:pt x="1087" y="676"/>
                    </a:lnTo>
                    <a:lnTo>
                      <a:pt x="1029" y="667"/>
                    </a:lnTo>
                    <a:lnTo>
                      <a:pt x="975" y="610"/>
                    </a:lnTo>
                    <a:lnTo>
                      <a:pt x="965" y="517"/>
                    </a:lnTo>
                    <a:lnTo>
                      <a:pt x="961" y="473"/>
                    </a:lnTo>
                    <a:lnTo>
                      <a:pt x="781" y="350"/>
                    </a:lnTo>
                    <a:lnTo>
                      <a:pt x="780" y="271"/>
                    </a:lnTo>
                    <a:lnTo>
                      <a:pt x="740" y="223"/>
                    </a:lnTo>
                    <a:lnTo>
                      <a:pt x="660" y="223"/>
                    </a:lnTo>
                    <a:lnTo>
                      <a:pt x="663" y="113"/>
                    </a:lnTo>
                    <a:lnTo>
                      <a:pt x="619" y="104"/>
                    </a:lnTo>
                    <a:lnTo>
                      <a:pt x="619" y="56"/>
                    </a:lnTo>
                    <a:lnTo>
                      <a:pt x="485" y="44"/>
                    </a:lnTo>
                    <a:lnTo>
                      <a:pt x="329" y="0"/>
                    </a:lnTo>
                    <a:lnTo>
                      <a:pt x="174" y="24"/>
                    </a:lnTo>
                    <a:lnTo>
                      <a:pt x="0" y="17"/>
                    </a:lnTo>
                    <a:lnTo>
                      <a:pt x="46" y="69"/>
                    </a:lnTo>
                    <a:lnTo>
                      <a:pt x="144" y="122"/>
                    </a:lnTo>
                    <a:lnTo>
                      <a:pt x="229" y="183"/>
                    </a:lnTo>
                    <a:lnTo>
                      <a:pt x="239" y="316"/>
                    </a:lnTo>
                    <a:lnTo>
                      <a:pt x="213" y="396"/>
                    </a:lnTo>
                    <a:lnTo>
                      <a:pt x="254" y="529"/>
                    </a:lnTo>
                    <a:lnTo>
                      <a:pt x="348" y="554"/>
                    </a:lnTo>
                    <a:lnTo>
                      <a:pt x="431" y="522"/>
                    </a:lnTo>
                    <a:lnTo>
                      <a:pt x="490" y="637"/>
                    </a:lnTo>
                    <a:lnTo>
                      <a:pt x="557" y="667"/>
                    </a:lnTo>
                    <a:lnTo>
                      <a:pt x="620" y="631"/>
                    </a:lnTo>
                    <a:lnTo>
                      <a:pt x="704" y="706"/>
                    </a:lnTo>
                    <a:lnTo>
                      <a:pt x="789" y="678"/>
                    </a:lnTo>
                    <a:lnTo>
                      <a:pt x="883" y="752"/>
                    </a:lnTo>
                    <a:lnTo>
                      <a:pt x="888" y="824"/>
                    </a:lnTo>
                    <a:lnTo>
                      <a:pt x="928" y="881"/>
                    </a:lnTo>
                    <a:lnTo>
                      <a:pt x="1026" y="915"/>
                    </a:lnTo>
                    <a:lnTo>
                      <a:pt x="1043" y="992"/>
                    </a:lnTo>
                    <a:lnTo>
                      <a:pt x="1093" y="932"/>
                    </a:lnTo>
                    <a:lnTo>
                      <a:pt x="1177" y="865"/>
                    </a:lnTo>
                    <a:lnTo>
                      <a:pt x="1123" y="804"/>
                    </a:lnTo>
                    <a:lnTo>
                      <a:pt x="1149" y="76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9" name="Freeform 325">
                <a:extLst>
                  <a:ext uri="{FF2B5EF4-FFF2-40B4-BE49-F238E27FC236}">
                    <a16:creationId xmlns:a16="http://schemas.microsoft.com/office/drawing/2014/main" id="{570C258B-3EC6-AA40-9A4D-4CC84947C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0333" y="5971289"/>
                <a:ext cx="177460" cy="89710"/>
              </a:xfrm>
              <a:custGeom>
                <a:avLst/>
                <a:gdLst>
                  <a:gd name="T0" fmla="*/ 701 w 714"/>
                  <a:gd name="T1" fmla="*/ 30 h 432"/>
                  <a:gd name="T2" fmla="*/ 657 w 714"/>
                  <a:gd name="T3" fmla="*/ 43 h 432"/>
                  <a:gd name="T4" fmla="*/ 660 w 714"/>
                  <a:gd name="T5" fmla="*/ 70 h 432"/>
                  <a:gd name="T6" fmla="*/ 611 w 714"/>
                  <a:gd name="T7" fmla="*/ 103 h 432"/>
                  <a:gd name="T8" fmla="*/ 578 w 714"/>
                  <a:gd name="T9" fmla="*/ 123 h 432"/>
                  <a:gd name="T10" fmla="*/ 545 w 714"/>
                  <a:gd name="T11" fmla="*/ 163 h 432"/>
                  <a:gd name="T12" fmla="*/ 499 w 714"/>
                  <a:gd name="T13" fmla="*/ 201 h 432"/>
                  <a:gd name="T14" fmla="*/ 500 w 714"/>
                  <a:gd name="T15" fmla="*/ 205 h 432"/>
                  <a:gd name="T16" fmla="*/ 509 w 714"/>
                  <a:gd name="T17" fmla="*/ 234 h 432"/>
                  <a:gd name="T18" fmla="*/ 519 w 714"/>
                  <a:gd name="T19" fmla="*/ 246 h 432"/>
                  <a:gd name="T20" fmla="*/ 539 w 714"/>
                  <a:gd name="T21" fmla="*/ 270 h 432"/>
                  <a:gd name="T22" fmla="*/ 546 w 714"/>
                  <a:gd name="T23" fmla="*/ 300 h 432"/>
                  <a:gd name="T24" fmla="*/ 523 w 714"/>
                  <a:gd name="T25" fmla="*/ 304 h 432"/>
                  <a:gd name="T26" fmla="*/ 516 w 714"/>
                  <a:gd name="T27" fmla="*/ 284 h 432"/>
                  <a:gd name="T28" fmla="*/ 489 w 714"/>
                  <a:gd name="T29" fmla="*/ 284 h 432"/>
                  <a:gd name="T30" fmla="*/ 467 w 714"/>
                  <a:gd name="T31" fmla="*/ 290 h 432"/>
                  <a:gd name="T32" fmla="*/ 447 w 714"/>
                  <a:gd name="T33" fmla="*/ 310 h 432"/>
                  <a:gd name="T34" fmla="*/ 413 w 714"/>
                  <a:gd name="T35" fmla="*/ 347 h 432"/>
                  <a:gd name="T36" fmla="*/ 347 w 714"/>
                  <a:gd name="T37" fmla="*/ 385 h 432"/>
                  <a:gd name="T38" fmla="*/ 284 w 714"/>
                  <a:gd name="T39" fmla="*/ 392 h 432"/>
                  <a:gd name="T40" fmla="*/ 234 w 714"/>
                  <a:gd name="T41" fmla="*/ 386 h 432"/>
                  <a:gd name="T42" fmla="*/ 207 w 714"/>
                  <a:gd name="T43" fmla="*/ 410 h 432"/>
                  <a:gd name="T44" fmla="*/ 214 w 714"/>
                  <a:gd name="T45" fmla="*/ 432 h 432"/>
                  <a:gd name="T46" fmla="*/ 190 w 714"/>
                  <a:gd name="T47" fmla="*/ 426 h 432"/>
                  <a:gd name="T48" fmla="*/ 143 w 714"/>
                  <a:gd name="T49" fmla="*/ 416 h 432"/>
                  <a:gd name="T50" fmla="*/ 64 w 714"/>
                  <a:gd name="T51" fmla="*/ 411 h 432"/>
                  <a:gd name="T52" fmla="*/ 50 w 714"/>
                  <a:gd name="T53" fmla="*/ 384 h 432"/>
                  <a:gd name="T54" fmla="*/ 40 w 714"/>
                  <a:gd name="T55" fmla="*/ 354 h 432"/>
                  <a:gd name="T56" fmla="*/ 10 w 714"/>
                  <a:gd name="T57" fmla="*/ 328 h 432"/>
                  <a:gd name="T58" fmla="*/ 6 w 714"/>
                  <a:gd name="T59" fmla="*/ 295 h 432"/>
                  <a:gd name="T60" fmla="*/ 0 w 714"/>
                  <a:gd name="T61" fmla="*/ 268 h 432"/>
                  <a:gd name="T62" fmla="*/ 36 w 714"/>
                  <a:gd name="T63" fmla="*/ 275 h 432"/>
                  <a:gd name="T64" fmla="*/ 57 w 714"/>
                  <a:gd name="T65" fmla="*/ 285 h 432"/>
                  <a:gd name="T66" fmla="*/ 89 w 714"/>
                  <a:gd name="T67" fmla="*/ 231 h 432"/>
                  <a:gd name="T68" fmla="*/ 113 w 714"/>
                  <a:gd name="T69" fmla="*/ 221 h 432"/>
                  <a:gd name="T70" fmla="*/ 142 w 714"/>
                  <a:gd name="T71" fmla="*/ 210 h 432"/>
                  <a:gd name="T72" fmla="*/ 206 w 714"/>
                  <a:gd name="T73" fmla="*/ 217 h 432"/>
                  <a:gd name="T74" fmla="*/ 208 w 714"/>
                  <a:gd name="T75" fmla="*/ 193 h 432"/>
                  <a:gd name="T76" fmla="*/ 208 w 714"/>
                  <a:gd name="T77" fmla="*/ 187 h 432"/>
                  <a:gd name="T78" fmla="*/ 205 w 714"/>
                  <a:gd name="T79" fmla="*/ 150 h 432"/>
                  <a:gd name="T80" fmla="*/ 241 w 714"/>
                  <a:gd name="T81" fmla="*/ 153 h 432"/>
                  <a:gd name="T82" fmla="*/ 265 w 714"/>
                  <a:gd name="T83" fmla="*/ 173 h 432"/>
                  <a:gd name="T84" fmla="*/ 325 w 714"/>
                  <a:gd name="T85" fmla="*/ 179 h 432"/>
                  <a:gd name="T86" fmla="*/ 382 w 714"/>
                  <a:gd name="T87" fmla="*/ 156 h 432"/>
                  <a:gd name="T88" fmla="*/ 484 w 714"/>
                  <a:gd name="T89" fmla="*/ 121 h 432"/>
                  <a:gd name="T90" fmla="*/ 561 w 714"/>
                  <a:gd name="T91" fmla="*/ 91 h 432"/>
                  <a:gd name="T92" fmla="*/ 617 w 714"/>
                  <a:gd name="T93" fmla="*/ 44 h 432"/>
                  <a:gd name="T94" fmla="*/ 660 w 714"/>
                  <a:gd name="T95" fmla="*/ 30 h 432"/>
                  <a:gd name="T96" fmla="*/ 687 w 714"/>
                  <a:gd name="T97" fmla="*/ 0 h 432"/>
                  <a:gd name="T98" fmla="*/ 714 w 714"/>
                  <a:gd name="T99" fmla="*/ 0 h 432"/>
                  <a:gd name="T100" fmla="*/ 701 w 714"/>
                  <a:gd name="T101" fmla="*/ 3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4" h="432">
                    <a:moveTo>
                      <a:pt x="701" y="30"/>
                    </a:moveTo>
                    <a:lnTo>
                      <a:pt x="657" y="43"/>
                    </a:lnTo>
                    <a:lnTo>
                      <a:pt x="660" y="70"/>
                    </a:lnTo>
                    <a:lnTo>
                      <a:pt x="611" y="103"/>
                    </a:lnTo>
                    <a:lnTo>
                      <a:pt x="578" y="123"/>
                    </a:lnTo>
                    <a:lnTo>
                      <a:pt x="545" y="163"/>
                    </a:lnTo>
                    <a:lnTo>
                      <a:pt x="499" y="201"/>
                    </a:lnTo>
                    <a:lnTo>
                      <a:pt x="500" y="205"/>
                    </a:lnTo>
                    <a:lnTo>
                      <a:pt x="509" y="234"/>
                    </a:lnTo>
                    <a:lnTo>
                      <a:pt x="519" y="246"/>
                    </a:lnTo>
                    <a:lnTo>
                      <a:pt x="539" y="270"/>
                    </a:lnTo>
                    <a:lnTo>
                      <a:pt x="546" y="300"/>
                    </a:lnTo>
                    <a:lnTo>
                      <a:pt x="523" y="304"/>
                    </a:lnTo>
                    <a:lnTo>
                      <a:pt x="516" y="284"/>
                    </a:lnTo>
                    <a:lnTo>
                      <a:pt x="489" y="284"/>
                    </a:lnTo>
                    <a:lnTo>
                      <a:pt x="467" y="290"/>
                    </a:lnTo>
                    <a:lnTo>
                      <a:pt x="447" y="310"/>
                    </a:lnTo>
                    <a:lnTo>
                      <a:pt x="413" y="347"/>
                    </a:lnTo>
                    <a:lnTo>
                      <a:pt x="347" y="385"/>
                    </a:lnTo>
                    <a:lnTo>
                      <a:pt x="284" y="392"/>
                    </a:lnTo>
                    <a:lnTo>
                      <a:pt x="234" y="386"/>
                    </a:lnTo>
                    <a:lnTo>
                      <a:pt x="207" y="410"/>
                    </a:lnTo>
                    <a:lnTo>
                      <a:pt x="214" y="432"/>
                    </a:lnTo>
                    <a:lnTo>
                      <a:pt x="190" y="426"/>
                    </a:lnTo>
                    <a:lnTo>
                      <a:pt x="143" y="416"/>
                    </a:lnTo>
                    <a:lnTo>
                      <a:pt x="64" y="411"/>
                    </a:lnTo>
                    <a:lnTo>
                      <a:pt x="50" y="384"/>
                    </a:lnTo>
                    <a:lnTo>
                      <a:pt x="40" y="354"/>
                    </a:lnTo>
                    <a:lnTo>
                      <a:pt x="10" y="328"/>
                    </a:lnTo>
                    <a:lnTo>
                      <a:pt x="6" y="295"/>
                    </a:lnTo>
                    <a:lnTo>
                      <a:pt x="0" y="268"/>
                    </a:lnTo>
                    <a:lnTo>
                      <a:pt x="36" y="275"/>
                    </a:lnTo>
                    <a:lnTo>
                      <a:pt x="57" y="285"/>
                    </a:lnTo>
                    <a:lnTo>
                      <a:pt x="89" y="231"/>
                    </a:lnTo>
                    <a:lnTo>
                      <a:pt x="113" y="221"/>
                    </a:lnTo>
                    <a:lnTo>
                      <a:pt x="142" y="210"/>
                    </a:lnTo>
                    <a:lnTo>
                      <a:pt x="206" y="217"/>
                    </a:lnTo>
                    <a:lnTo>
                      <a:pt x="208" y="193"/>
                    </a:lnTo>
                    <a:lnTo>
                      <a:pt x="208" y="187"/>
                    </a:lnTo>
                    <a:lnTo>
                      <a:pt x="205" y="150"/>
                    </a:lnTo>
                    <a:lnTo>
                      <a:pt x="241" y="153"/>
                    </a:lnTo>
                    <a:lnTo>
                      <a:pt x="265" y="173"/>
                    </a:lnTo>
                    <a:lnTo>
                      <a:pt x="325" y="179"/>
                    </a:lnTo>
                    <a:lnTo>
                      <a:pt x="382" y="156"/>
                    </a:lnTo>
                    <a:lnTo>
                      <a:pt x="484" y="121"/>
                    </a:lnTo>
                    <a:lnTo>
                      <a:pt x="561" y="91"/>
                    </a:lnTo>
                    <a:lnTo>
                      <a:pt x="617" y="44"/>
                    </a:lnTo>
                    <a:lnTo>
                      <a:pt x="660" y="30"/>
                    </a:lnTo>
                    <a:lnTo>
                      <a:pt x="687" y="0"/>
                    </a:lnTo>
                    <a:lnTo>
                      <a:pt x="714" y="0"/>
                    </a:lnTo>
                    <a:lnTo>
                      <a:pt x="701" y="3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326">
                <a:extLst>
                  <a:ext uri="{FF2B5EF4-FFF2-40B4-BE49-F238E27FC236}">
                    <a16:creationId xmlns:a16="http://schemas.microsoft.com/office/drawing/2014/main" id="{36638541-7F7F-AC41-AC36-59629DEA3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3922" y="4246983"/>
                <a:ext cx="1502822" cy="1315397"/>
              </a:xfrm>
              <a:custGeom>
                <a:avLst/>
                <a:gdLst>
                  <a:gd name="T0" fmla="*/ 4431 w 6054"/>
                  <a:gd name="T1" fmla="*/ 586 h 6306"/>
                  <a:gd name="T2" fmla="*/ 4311 w 6054"/>
                  <a:gd name="T3" fmla="*/ 1680 h 6306"/>
                  <a:gd name="T4" fmla="*/ 3549 w 6054"/>
                  <a:gd name="T5" fmla="*/ 1859 h 6306"/>
                  <a:gd name="T6" fmla="*/ 2750 w 6054"/>
                  <a:gd name="T7" fmla="*/ 2066 h 6306"/>
                  <a:gd name="T8" fmla="*/ 1898 w 6054"/>
                  <a:gd name="T9" fmla="*/ 1618 h 6306"/>
                  <a:gd name="T10" fmla="*/ 1139 w 6054"/>
                  <a:gd name="T11" fmla="*/ 1673 h 6306"/>
                  <a:gd name="T12" fmla="*/ 171 w 6054"/>
                  <a:gd name="T13" fmla="*/ 2288 h 6306"/>
                  <a:gd name="T14" fmla="*/ 382 w 6054"/>
                  <a:gd name="T15" fmla="*/ 3481 h 6306"/>
                  <a:gd name="T16" fmla="*/ 797 w 6054"/>
                  <a:gd name="T17" fmla="*/ 3933 h 6306"/>
                  <a:gd name="T18" fmla="*/ 1123 w 6054"/>
                  <a:gd name="T19" fmla="*/ 3835 h 6306"/>
                  <a:gd name="T20" fmla="*/ 1620 w 6054"/>
                  <a:gd name="T21" fmla="*/ 3698 h 6306"/>
                  <a:gd name="T22" fmla="*/ 2121 w 6054"/>
                  <a:gd name="T23" fmla="*/ 3940 h 6306"/>
                  <a:gd name="T24" fmla="*/ 1998 w 6054"/>
                  <a:gd name="T25" fmla="*/ 4402 h 6306"/>
                  <a:gd name="T26" fmla="*/ 1954 w 6054"/>
                  <a:gd name="T27" fmla="*/ 4431 h 6306"/>
                  <a:gd name="T28" fmla="*/ 1684 w 6054"/>
                  <a:gd name="T29" fmla="*/ 4447 h 6306"/>
                  <a:gd name="T30" fmla="*/ 1449 w 6054"/>
                  <a:gd name="T31" fmla="*/ 4510 h 6306"/>
                  <a:gd name="T32" fmla="*/ 1470 w 6054"/>
                  <a:gd name="T33" fmla="*/ 4714 h 6306"/>
                  <a:gd name="T34" fmla="*/ 1190 w 6054"/>
                  <a:gd name="T35" fmla="*/ 4845 h 6306"/>
                  <a:gd name="T36" fmla="*/ 1423 w 6054"/>
                  <a:gd name="T37" fmla="*/ 5370 h 6306"/>
                  <a:gd name="T38" fmla="*/ 1878 w 6054"/>
                  <a:gd name="T39" fmla="*/ 5574 h 6306"/>
                  <a:gd name="T40" fmla="*/ 1785 w 6054"/>
                  <a:gd name="T41" fmla="*/ 5950 h 6306"/>
                  <a:gd name="T42" fmla="*/ 1868 w 6054"/>
                  <a:gd name="T43" fmla="*/ 5864 h 6306"/>
                  <a:gd name="T44" fmla="*/ 1909 w 6054"/>
                  <a:gd name="T45" fmla="*/ 5820 h 6306"/>
                  <a:gd name="T46" fmla="*/ 2128 w 6054"/>
                  <a:gd name="T47" fmla="*/ 5799 h 6306"/>
                  <a:gd name="T48" fmla="*/ 2254 w 6054"/>
                  <a:gd name="T49" fmla="*/ 5769 h 6306"/>
                  <a:gd name="T50" fmla="*/ 2315 w 6054"/>
                  <a:gd name="T51" fmla="*/ 5830 h 6306"/>
                  <a:gd name="T52" fmla="*/ 2502 w 6054"/>
                  <a:gd name="T53" fmla="*/ 5929 h 6306"/>
                  <a:gd name="T54" fmla="*/ 2502 w 6054"/>
                  <a:gd name="T55" fmla="*/ 6002 h 6306"/>
                  <a:gd name="T56" fmla="*/ 2590 w 6054"/>
                  <a:gd name="T57" fmla="*/ 6078 h 6306"/>
                  <a:gd name="T58" fmla="*/ 2644 w 6054"/>
                  <a:gd name="T59" fmla="*/ 6224 h 6306"/>
                  <a:gd name="T60" fmla="*/ 2726 w 6054"/>
                  <a:gd name="T61" fmla="*/ 6288 h 6306"/>
                  <a:gd name="T62" fmla="*/ 2801 w 6054"/>
                  <a:gd name="T63" fmla="*/ 6296 h 6306"/>
                  <a:gd name="T64" fmla="*/ 2882 w 6054"/>
                  <a:gd name="T65" fmla="*/ 6276 h 6306"/>
                  <a:gd name="T66" fmla="*/ 2885 w 6054"/>
                  <a:gd name="T67" fmla="*/ 6170 h 6306"/>
                  <a:gd name="T68" fmla="*/ 2891 w 6054"/>
                  <a:gd name="T69" fmla="*/ 5513 h 6306"/>
                  <a:gd name="T70" fmla="*/ 2922 w 6054"/>
                  <a:gd name="T71" fmla="*/ 5163 h 6306"/>
                  <a:gd name="T72" fmla="*/ 2908 w 6054"/>
                  <a:gd name="T73" fmla="*/ 4927 h 6306"/>
                  <a:gd name="T74" fmla="*/ 2888 w 6054"/>
                  <a:gd name="T75" fmla="*/ 4635 h 6306"/>
                  <a:gd name="T76" fmla="*/ 2943 w 6054"/>
                  <a:gd name="T77" fmla="*/ 4600 h 6306"/>
                  <a:gd name="T78" fmla="*/ 3288 w 6054"/>
                  <a:gd name="T79" fmla="*/ 4492 h 6306"/>
                  <a:gd name="T80" fmla="*/ 3677 w 6054"/>
                  <a:gd name="T81" fmla="*/ 4342 h 6306"/>
                  <a:gd name="T82" fmla="*/ 3741 w 6054"/>
                  <a:gd name="T83" fmla="*/ 4342 h 6306"/>
                  <a:gd name="T84" fmla="*/ 3810 w 6054"/>
                  <a:gd name="T85" fmla="*/ 4394 h 6306"/>
                  <a:gd name="T86" fmla="*/ 3905 w 6054"/>
                  <a:gd name="T87" fmla="*/ 4435 h 6306"/>
                  <a:gd name="T88" fmla="*/ 3963 w 6054"/>
                  <a:gd name="T89" fmla="*/ 4463 h 6306"/>
                  <a:gd name="T90" fmla="*/ 4139 w 6054"/>
                  <a:gd name="T91" fmla="*/ 4630 h 6306"/>
                  <a:gd name="T92" fmla="*/ 4227 w 6054"/>
                  <a:gd name="T93" fmla="*/ 4643 h 6306"/>
                  <a:gd name="T94" fmla="*/ 4473 w 6054"/>
                  <a:gd name="T95" fmla="*/ 4780 h 6306"/>
                  <a:gd name="T96" fmla="*/ 4587 w 6054"/>
                  <a:gd name="T97" fmla="*/ 4861 h 6306"/>
                  <a:gd name="T98" fmla="*/ 4618 w 6054"/>
                  <a:gd name="T99" fmla="*/ 4922 h 6306"/>
                  <a:gd name="T100" fmla="*/ 4675 w 6054"/>
                  <a:gd name="T101" fmla="*/ 4986 h 6306"/>
                  <a:gd name="T102" fmla="*/ 4837 w 6054"/>
                  <a:gd name="T103" fmla="*/ 5122 h 6306"/>
                  <a:gd name="T104" fmla="*/ 4904 w 6054"/>
                  <a:gd name="T105" fmla="*/ 5201 h 6306"/>
                  <a:gd name="T106" fmla="*/ 5039 w 6054"/>
                  <a:gd name="T107" fmla="*/ 5213 h 6306"/>
                  <a:gd name="T108" fmla="*/ 5078 w 6054"/>
                  <a:gd name="T109" fmla="*/ 5171 h 6306"/>
                  <a:gd name="T110" fmla="*/ 5147 w 6054"/>
                  <a:gd name="T111" fmla="*/ 5164 h 6306"/>
                  <a:gd name="T112" fmla="*/ 5331 w 6054"/>
                  <a:gd name="T113" fmla="*/ 5108 h 6306"/>
                  <a:gd name="T114" fmla="*/ 5801 w 6054"/>
                  <a:gd name="T115" fmla="*/ 5072 h 6306"/>
                  <a:gd name="T116" fmla="*/ 5963 w 6054"/>
                  <a:gd name="T117" fmla="*/ 5092 h 6306"/>
                  <a:gd name="T118" fmla="*/ 6014 w 6054"/>
                  <a:gd name="T119" fmla="*/ 5153 h 6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54" h="6306">
                    <a:moveTo>
                      <a:pt x="5853" y="26"/>
                    </a:moveTo>
                    <a:lnTo>
                      <a:pt x="5604" y="159"/>
                    </a:lnTo>
                    <a:lnTo>
                      <a:pt x="4828" y="339"/>
                    </a:lnTo>
                    <a:lnTo>
                      <a:pt x="4534" y="293"/>
                    </a:lnTo>
                    <a:lnTo>
                      <a:pt x="4463" y="232"/>
                    </a:lnTo>
                    <a:lnTo>
                      <a:pt x="4427" y="312"/>
                    </a:lnTo>
                    <a:lnTo>
                      <a:pt x="4468" y="360"/>
                    </a:lnTo>
                    <a:lnTo>
                      <a:pt x="4406" y="427"/>
                    </a:lnTo>
                    <a:lnTo>
                      <a:pt x="4452" y="501"/>
                    </a:lnTo>
                    <a:lnTo>
                      <a:pt x="4447" y="559"/>
                    </a:lnTo>
                    <a:lnTo>
                      <a:pt x="4431" y="586"/>
                    </a:lnTo>
                    <a:lnTo>
                      <a:pt x="4418" y="687"/>
                    </a:lnTo>
                    <a:lnTo>
                      <a:pt x="4570" y="783"/>
                    </a:lnTo>
                    <a:lnTo>
                      <a:pt x="4544" y="846"/>
                    </a:lnTo>
                    <a:lnTo>
                      <a:pt x="4330" y="879"/>
                    </a:lnTo>
                    <a:lnTo>
                      <a:pt x="4261" y="1004"/>
                    </a:lnTo>
                    <a:lnTo>
                      <a:pt x="4316" y="1238"/>
                    </a:lnTo>
                    <a:lnTo>
                      <a:pt x="4119" y="1478"/>
                    </a:lnTo>
                    <a:lnTo>
                      <a:pt x="4088" y="1611"/>
                    </a:lnTo>
                    <a:lnTo>
                      <a:pt x="4129" y="1654"/>
                    </a:lnTo>
                    <a:lnTo>
                      <a:pt x="4267" y="1649"/>
                    </a:lnTo>
                    <a:lnTo>
                      <a:pt x="4311" y="1680"/>
                    </a:lnTo>
                    <a:lnTo>
                      <a:pt x="4432" y="1697"/>
                    </a:lnTo>
                    <a:lnTo>
                      <a:pt x="4481" y="1700"/>
                    </a:lnTo>
                    <a:lnTo>
                      <a:pt x="4498" y="1754"/>
                    </a:lnTo>
                    <a:lnTo>
                      <a:pt x="4467" y="1789"/>
                    </a:lnTo>
                    <a:lnTo>
                      <a:pt x="4425" y="2011"/>
                    </a:lnTo>
                    <a:lnTo>
                      <a:pt x="4350" y="2056"/>
                    </a:lnTo>
                    <a:lnTo>
                      <a:pt x="4075" y="2134"/>
                    </a:lnTo>
                    <a:lnTo>
                      <a:pt x="4004" y="2046"/>
                    </a:lnTo>
                    <a:lnTo>
                      <a:pt x="3885" y="2153"/>
                    </a:lnTo>
                    <a:lnTo>
                      <a:pt x="3616" y="1988"/>
                    </a:lnTo>
                    <a:lnTo>
                      <a:pt x="3549" y="1859"/>
                    </a:lnTo>
                    <a:lnTo>
                      <a:pt x="3456" y="1856"/>
                    </a:lnTo>
                    <a:lnTo>
                      <a:pt x="3394" y="1941"/>
                    </a:lnTo>
                    <a:lnTo>
                      <a:pt x="3323" y="1945"/>
                    </a:lnTo>
                    <a:lnTo>
                      <a:pt x="3122" y="1898"/>
                    </a:lnTo>
                    <a:lnTo>
                      <a:pt x="3047" y="1851"/>
                    </a:lnTo>
                    <a:lnTo>
                      <a:pt x="3015" y="1873"/>
                    </a:lnTo>
                    <a:lnTo>
                      <a:pt x="2953" y="1883"/>
                    </a:lnTo>
                    <a:lnTo>
                      <a:pt x="2896" y="1936"/>
                    </a:lnTo>
                    <a:lnTo>
                      <a:pt x="2874" y="1927"/>
                    </a:lnTo>
                    <a:lnTo>
                      <a:pt x="2799" y="2066"/>
                    </a:lnTo>
                    <a:lnTo>
                      <a:pt x="2750" y="2066"/>
                    </a:lnTo>
                    <a:lnTo>
                      <a:pt x="2608" y="1988"/>
                    </a:lnTo>
                    <a:lnTo>
                      <a:pt x="2553" y="1886"/>
                    </a:lnTo>
                    <a:lnTo>
                      <a:pt x="2452" y="1887"/>
                    </a:lnTo>
                    <a:lnTo>
                      <a:pt x="2395" y="2007"/>
                    </a:lnTo>
                    <a:lnTo>
                      <a:pt x="2404" y="2064"/>
                    </a:lnTo>
                    <a:lnTo>
                      <a:pt x="2355" y="2051"/>
                    </a:lnTo>
                    <a:lnTo>
                      <a:pt x="2328" y="1994"/>
                    </a:lnTo>
                    <a:lnTo>
                      <a:pt x="2336" y="1835"/>
                    </a:lnTo>
                    <a:lnTo>
                      <a:pt x="2156" y="1703"/>
                    </a:lnTo>
                    <a:lnTo>
                      <a:pt x="2054" y="1603"/>
                    </a:lnTo>
                    <a:lnTo>
                      <a:pt x="1898" y="1618"/>
                    </a:lnTo>
                    <a:lnTo>
                      <a:pt x="1782" y="1588"/>
                    </a:lnTo>
                    <a:lnTo>
                      <a:pt x="1712" y="1641"/>
                    </a:lnTo>
                    <a:lnTo>
                      <a:pt x="1587" y="1568"/>
                    </a:lnTo>
                    <a:lnTo>
                      <a:pt x="1467" y="1595"/>
                    </a:lnTo>
                    <a:lnTo>
                      <a:pt x="1414" y="1692"/>
                    </a:lnTo>
                    <a:lnTo>
                      <a:pt x="1254" y="1601"/>
                    </a:lnTo>
                    <a:lnTo>
                      <a:pt x="1235" y="1562"/>
                    </a:lnTo>
                    <a:lnTo>
                      <a:pt x="1165" y="1553"/>
                    </a:lnTo>
                    <a:lnTo>
                      <a:pt x="1169" y="1615"/>
                    </a:lnTo>
                    <a:lnTo>
                      <a:pt x="1138" y="1607"/>
                    </a:lnTo>
                    <a:lnTo>
                      <a:pt x="1139" y="1673"/>
                    </a:lnTo>
                    <a:lnTo>
                      <a:pt x="1050" y="1714"/>
                    </a:lnTo>
                    <a:lnTo>
                      <a:pt x="846" y="1795"/>
                    </a:lnTo>
                    <a:lnTo>
                      <a:pt x="631" y="2037"/>
                    </a:lnTo>
                    <a:lnTo>
                      <a:pt x="577" y="2032"/>
                    </a:lnTo>
                    <a:lnTo>
                      <a:pt x="516" y="2081"/>
                    </a:lnTo>
                    <a:lnTo>
                      <a:pt x="480" y="2082"/>
                    </a:lnTo>
                    <a:lnTo>
                      <a:pt x="651" y="2306"/>
                    </a:lnTo>
                    <a:lnTo>
                      <a:pt x="550" y="2400"/>
                    </a:lnTo>
                    <a:lnTo>
                      <a:pt x="478" y="2392"/>
                    </a:lnTo>
                    <a:lnTo>
                      <a:pt x="228" y="2181"/>
                    </a:lnTo>
                    <a:lnTo>
                      <a:pt x="171" y="2288"/>
                    </a:lnTo>
                    <a:lnTo>
                      <a:pt x="185" y="2354"/>
                    </a:lnTo>
                    <a:lnTo>
                      <a:pt x="106" y="2479"/>
                    </a:lnTo>
                    <a:lnTo>
                      <a:pt x="116" y="2563"/>
                    </a:lnTo>
                    <a:lnTo>
                      <a:pt x="104" y="2661"/>
                    </a:lnTo>
                    <a:lnTo>
                      <a:pt x="140" y="2726"/>
                    </a:lnTo>
                    <a:lnTo>
                      <a:pt x="78" y="2793"/>
                    </a:lnTo>
                    <a:lnTo>
                      <a:pt x="0" y="3042"/>
                    </a:lnTo>
                    <a:lnTo>
                      <a:pt x="165" y="3151"/>
                    </a:lnTo>
                    <a:lnTo>
                      <a:pt x="193" y="3274"/>
                    </a:lnTo>
                    <a:lnTo>
                      <a:pt x="194" y="3346"/>
                    </a:lnTo>
                    <a:lnTo>
                      <a:pt x="382" y="3481"/>
                    </a:lnTo>
                    <a:lnTo>
                      <a:pt x="472" y="3521"/>
                    </a:lnTo>
                    <a:lnTo>
                      <a:pt x="736" y="3836"/>
                    </a:lnTo>
                    <a:lnTo>
                      <a:pt x="728" y="3849"/>
                    </a:lnTo>
                    <a:lnTo>
                      <a:pt x="608" y="3864"/>
                    </a:lnTo>
                    <a:lnTo>
                      <a:pt x="604" y="3922"/>
                    </a:lnTo>
                    <a:lnTo>
                      <a:pt x="756" y="4004"/>
                    </a:lnTo>
                    <a:lnTo>
                      <a:pt x="753" y="3964"/>
                    </a:lnTo>
                    <a:lnTo>
                      <a:pt x="737" y="3931"/>
                    </a:lnTo>
                    <a:lnTo>
                      <a:pt x="753" y="3932"/>
                    </a:lnTo>
                    <a:lnTo>
                      <a:pt x="787" y="3959"/>
                    </a:lnTo>
                    <a:lnTo>
                      <a:pt x="797" y="3933"/>
                    </a:lnTo>
                    <a:lnTo>
                      <a:pt x="755" y="3902"/>
                    </a:lnTo>
                    <a:lnTo>
                      <a:pt x="788" y="3883"/>
                    </a:lnTo>
                    <a:lnTo>
                      <a:pt x="805" y="3893"/>
                    </a:lnTo>
                    <a:lnTo>
                      <a:pt x="863" y="3852"/>
                    </a:lnTo>
                    <a:lnTo>
                      <a:pt x="913" y="3836"/>
                    </a:lnTo>
                    <a:lnTo>
                      <a:pt x="936" y="3846"/>
                    </a:lnTo>
                    <a:lnTo>
                      <a:pt x="1013" y="3828"/>
                    </a:lnTo>
                    <a:lnTo>
                      <a:pt x="1040" y="3836"/>
                    </a:lnTo>
                    <a:lnTo>
                      <a:pt x="1070" y="3824"/>
                    </a:lnTo>
                    <a:lnTo>
                      <a:pt x="1103" y="3825"/>
                    </a:lnTo>
                    <a:lnTo>
                      <a:pt x="1123" y="3835"/>
                    </a:lnTo>
                    <a:lnTo>
                      <a:pt x="1177" y="3803"/>
                    </a:lnTo>
                    <a:lnTo>
                      <a:pt x="1178" y="3764"/>
                    </a:lnTo>
                    <a:lnTo>
                      <a:pt x="1236" y="3715"/>
                    </a:lnTo>
                    <a:lnTo>
                      <a:pt x="1318" y="3648"/>
                    </a:lnTo>
                    <a:lnTo>
                      <a:pt x="1362" y="3622"/>
                    </a:lnTo>
                    <a:lnTo>
                      <a:pt x="1429" y="3633"/>
                    </a:lnTo>
                    <a:lnTo>
                      <a:pt x="1526" y="3629"/>
                    </a:lnTo>
                    <a:lnTo>
                      <a:pt x="1571" y="3634"/>
                    </a:lnTo>
                    <a:lnTo>
                      <a:pt x="1595" y="3648"/>
                    </a:lnTo>
                    <a:lnTo>
                      <a:pt x="1587" y="3694"/>
                    </a:lnTo>
                    <a:lnTo>
                      <a:pt x="1620" y="3698"/>
                    </a:lnTo>
                    <a:lnTo>
                      <a:pt x="1643" y="3716"/>
                    </a:lnTo>
                    <a:lnTo>
                      <a:pt x="1681" y="3700"/>
                    </a:lnTo>
                    <a:lnTo>
                      <a:pt x="1741" y="3668"/>
                    </a:lnTo>
                    <a:lnTo>
                      <a:pt x="1789" y="3640"/>
                    </a:lnTo>
                    <a:lnTo>
                      <a:pt x="1871" y="3654"/>
                    </a:lnTo>
                    <a:lnTo>
                      <a:pt x="1873" y="3698"/>
                    </a:lnTo>
                    <a:lnTo>
                      <a:pt x="1913" y="3709"/>
                    </a:lnTo>
                    <a:lnTo>
                      <a:pt x="1967" y="3690"/>
                    </a:lnTo>
                    <a:lnTo>
                      <a:pt x="2042" y="3772"/>
                    </a:lnTo>
                    <a:lnTo>
                      <a:pt x="2061" y="3826"/>
                    </a:lnTo>
                    <a:lnTo>
                      <a:pt x="2121" y="3940"/>
                    </a:lnTo>
                    <a:lnTo>
                      <a:pt x="2123" y="3970"/>
                    </a:lnTo>
                    <a:lnTo>
                      <a:pt x="2106" y="3963"/>
                    </a:lnTo>
                    <a:lnTo>
                      <a:pt x="2096" y="3993"/>
                    </a:lnTo>
                    <a:lnTo>
                      <a:pt x="2112" y="4026"/>
                    </a:lnTo>
                    <a:lnTo>
                      <a:pt x="2073" y="4111"/>
                    </a:lnTo>
                    <a:lnTo>
                      <a:pt x="2034" y="4184"/>
                    </a:lnTo>
                    <a:lnTo>
                      <a:pt x="1995" y="4282"/>
                    </a:lnTo>
                    <a:lnTo>
                      <a:pt x="1965" y="4302"/>
                    </a:lnTo>
                    <a:lnTo>
                      <a:pt x="1954" y="4334"/>
                    </a:lnTo>
                    <a:lnTo>
                      <a:pt x="1972" y="4377"/>
                    </a:lnTo>
                    <a:lnTo>
                      <a:pt x="1998" y="4402"/>
                    </a:lnTo>
                    <a:lnTo>
                      <a:pt x="1995" y="4429"/>
                    </a:lnTo>
                    <a:lnTo>
                      <a:pt x="2024" y="4455"/>
                    </a:lnTo>
                    <a:lnTo>
                      <a:pt x="2006" y="4504"/>
                    </a:lnTo>
                    <a:lnTo>
                      <a:pt x="1984" y="4468"/>
                    </a:lnTo>
                    <a:lnTo>
                      <a:pt x="1978" y="4434"/>
                    </a:lnTo>
                    <a:lnTo>
                      <a:pt x="1978" y="4434"/>
                    </a:lnTo>
                    <a:lnTo>
                      <a:pt x="1975" y="4435"/>
                    </a:lnTo>
                    <a:lnTo>
                      <a:pt x="1967" y="4435"/>
                    </a:lnTo>
                    <a:lnTo>
                      <a:pt x="1962" y="4435"/>
                    </a:lnTo>
                    <a:lnTo>
                      <a:pt x="1958" y="4434"/>
                    </a:lnTo>
                    <a:lnTo>
                      <a:pt x="1954" y="4431"/>
                    </a:lnTo>
                    <a:lnTo>
                      <a:pt x="1951" y="4428"/>
                    </a:lnTo>
                    <a:lnTo>
                      <a:pt x="1951" y="4428"/>
                    </a:lnTo>
                    <a:lnTo>
                      <a:pt x="1938" y="4400"/>
                    </a:lnTo>
                    <a:lnTo>
                      <a:pt x="1929" y="4383"/>
                    </a:lnTo>
                    <a:lnTo>
                      <a:pt x="1889" y="4369"/>
                    </a:lnTo>
                    <a:lnTo>
                      <a:pt x="1845" y="4374"/>
                    </a:lnTo>
                    <a:lnTo>
                      <a:pt x="1792" y="4396"/>
                    </a:lnTo>
                    <a:lnTo>
                      <a:pt x="1743" y="4375"/>
                    </a:lnTo>
                    <a:lnTo>
                      <a:pt x="1708" y="4391"/>
                    </a:lnTo>
                    <a:lnTo>
                      <a:pt x="1701" y="4434"/>
                    </a:lnTo>
                    <a:lnTo>
                      <a:pt x="1684" y="4447"/>
                    </a:lnTo>
                    <a:lnTo>
                      <a:pt x="1665" y="4423"/>
                    </a:lnTo>
                    <a:lnTo>
                      <a:pt x="1665" y="4390"/>
                    </a:lnTo>
                    <a:lnTo>
                      <a:pt x="1632" y="4392"/>
                    </a:lnTo>
                    <a:lnTo>
                      <a:pt x="1617" y="4435"/>
                    </a:lnTo>
                    <a:lnTo>
                      <a:pt x="1617" y="4474"/>
                    </a:lnTo>
                    <a:lnTo>
                      <a:pt x="1593" y="4504"/>
                    </a:lnTo>
                    <a:lnTo>
                      <a:pt x="1556" y="4490"/>
                    </a:lnTo>
                    <a:lnTo>
                      <a:pt x="1543" y="4470"/>
                    </a:lnTo>
                    <a:lnTo>
                      <a:pt x="1550" y="4453"/>
                    </a:lnTo>
                    <a:lnTo>
                      <a:pt x="1493" y="4465"/>
                    </a:lnTo>
                    <a:lnTo>
                      <a:pt x="1449" y="4510"/>
                    </a:lnTo>
                    <a:lnTo>
                      <a:pt x="1444" y="4547"/>
                    </a:lnTo>
                    <a:lnTo>
                      <a:pt x="1464" y="4570"/>
                    </a:lnTo>
                    <a:lnTo>
                      <a:pt x="1452" y="4627"/>
                    </a:lnTo>
                    <a:lnTo>
                      <a:pt x="1435" y="4646"/>
                    </a:lnTo>
                    <a:lnTo>
                      <a:pt x="1434" y="4679"/>
                    </a:lnTo>
                    <a:lnTo>
                      <a:pt x="1451" y="4693"/>
                    </a:lnTo>
                    <a:lnTo>
                      <a:pt x="1474" y="4697"/>
                    </a:lnTo>
                    <a:lnTo>
                      <a:pt x="1503" y="4717"/>
                    </a:lnTo>
                    <a:lnTo>
                      <a:pt x="1510" y="4741"/>
                    </a:lnTo>
                    <a:lnTo>
                      <a:pt x="1492" y="4747"/>
                    </a:lnTo>
                    <a:lnTo>
                      <a:pt x="1470" y="4714"/>
                    </a:lnTo>
                    <a:lnTo>
                      <a:pt x="1447" y="4743"/>
                    </a:lnTo>
                    <a:lnTo>
                      <a:pt x="1412" y="4758"/>
                    </a:lnTo>
                    <a:lnTo>
                      <a:pt x="1360" y="4747"/>
                    </a:lnTo>
                    <a:lnTo>
                      <a:pt x="1313" y="4740"/>
                    </a:lnTo>
                    <a:lnTo>
                      <a:pt x="1289" y="4725"/>
                    </a:lnTo>
                    <a:lnTo>
                      <a:pt x="1253" y="4734"/>
                    </a:lnTo>
                    <a:lnTo>
                      <a:pt x="1217" y="4707"/>
                    </a:lnTo>
                    <a:lnTo>
                      <a:pt x="1184" y="4733"/>
                    </a:lnTo>
                    <a:lnTo>
                      <a:pt x="1149" y="4745"/>
                    </a:lnTo>
                    <a:lnTo>
                      <a:pt x="1141" y="4804"/>
                    </a:lnTo>
                    <a:lnTo>
                      <a:pt x="1190" y="4845"/>
                    </a:lnTo>
                    <a:lnTo>
                      <a:pt x="1193" y="4879"/>
                    </a:lnTo>
                    <a:lnTo>
                      <a:pt x="1219" y="4890"/>
                    </a:lnTo>
                    <a:lnTo>
                      <a:pt x="1246" y="4873"/>
                    </a:lnTo>
                    <a:lnTo>
                      <a:pt x="1279" y="4881"/>
                    </a:lnTo>
                    <a:lnTo>
                      <a:pt x="1311" y="4968"/>
                    </a:lnTo>
                    <a:lnTo>
                      <a:pt x="1365" y="5023"/>
                    </a:lnTo>
                    <a:lnTo>
                      <a:pt x="1391" y="5089"/>
                    </a:lnTo>
                    <a:lnTo>
                      <a:pt x="1471" y="5215"/>
                    </a:lnTo>
                    <a:lnTo>
                      <a:pt x="1465" y="5271"/>
                    </a:lnTo>
                    <a:lnTo>
                      <a:pt x="1421" y="5337"/>
                    </a:lnTo>
                    <a:lnTo>
                      <a:pt x="1423" y="5370"/>
                    </a:lnTo>
                    <a:lnTo>
                      <a:pt x="1490" y="5358"/>
                    </a:lnTo>
                    <a:lnTo>
                      <a:pt x="1521" y="5326"/>
                    </a:lnTo>
                    <a:lnTo>
                      <a:pt x="1547" y="5347"/>
                    </a:lnTo>
                    <a:lnTo>
                      <a:pt x="1559" y="5406"/>
                    </a:lnTo>
                    <a:lnTo>
                      <a:pt x="1568" y="5446"/>
                    </a:lnTo>
                    <a:lnTo>
                      <a:pt x="1630" y="5502"/>
                    </a:lnTo>
                    <a:lnTo>
                      <a:pt x="1677" y="5496"/>
                    </a:lnTo>
                    <a:lnTo>
                      <a:pt x="1717" y="5490"/>
                    </a:lnTo>
                    <a:lnTo>
                      <a:pt x="1803" y="5493"/>
                    </a:lnTo>
                    <a:lnTo>
                      <a:pt x="1860" y="5521"/>
                    </a:lnTo>
                    <a:lnTo>
                      <a:pt x="1878" y="5574"/>
                    </a:lnTo>
                    <a:lnTo>
                      <a:pt x="1878" y="5604"/>
                    </a:lnTo>
                    <a:lnTo>
                      <a:pt x="1858" y="5566"/>
                    </a:lnTo>
                    <a:lnTo>
                      <a:pt x="1851" y="5593"/>
                    </a:lnTo>
                    <a:lnTo>
                      <a:pt x="1863" y="5636"/>
                    </a:lnTo>
                    <a:lnTo>
                      <a:pt x="1799" y="5688"/>
                    </a:lnTo>
                    <a:lnTo>
                      <a:pt x="1736" y="5750"/>
                    </a:lnTo>
                    <a:lnTo>
                      <a:pt x="1753" y="5780"/>
                    </a:lnTo>
                    <a:lnTo>
                      <a:pt x="1799" y="5821"/>
                    </a:lnTo>
                    <a:lnTo>
                      <a:pt x="1801" y="5850"/>
                    </a:lnTo>
                    <a:lnTo>
                      <a:pt x="1786" y="5907"/>
                    </a:lnTo>
                    <a:lnTo>
                      <a:pt x="1785" y="5950"/>
                    </a:lnTo>
                    <a:lnTo>
                      <a:pt x="1785" y="5950"/>
                    </a:lnTo>
                    <a:lnTo>
                      <a:pt x="1786" y="5935"/>
                    </a:lnTo>
                    <a:lnTo>
                      <a:pt x="1788" y="5921"/>
                    </a:lnTo>
                    <a:lnTo>
                      <a:pt x="1791" y="5908"/>
                    </a:lnTo>
                    <a:lnTo>
                      <a:pt x="1793" y="5898"/>
                    </a:lnTo>
                    <a:lnTo>
                      <a:pt x="1799" y="5884"/>
                    </a:lnTo>
                    <a:lnTo>
                      <a:pt x="1801" y="5879"/>
                    </a:lnTo>
                    <a:lnTo>
                      <a:pt x="1870" y="5879"/>
                    </a:lnTo>
                    <a:lnTo>
                      <a:pt x="1870" y="5879"/>
                    </a:lnTo>
                    <a:lnTo>
                      <a:pt x="1868" y="5872"/>
                    </a:lnTo>
                    <a:lnTo>
                      <a:pt x="1868" y="5864"/>
                    </a:lnTo>
                    <a:lnTo>
                      <a:pt x="1868" y="5855"/>
                    </a:lnTo>
                    <a:lnTo>
                      <a:pt x="1869" y="5850"/>
                    </a:lnTo>
                    <a:lnTo>
                      <a:pt x="1870" y="5845"/>
                    </a:lnTo>
                    <a:lnTo>
                      <a:pt x="1873" y="5840"/>
                    </a:lnTo>
                    <a:lnTo>
                      <a:pt x="1877" y="5836"/>
                    </a:lnTo>
                    <a:lnTo>
                      <a:pt x="1880" y="5831"/>
                    </a:lnTo>
                    <a:lnTo>
                      <a:pt x="1886" y="5828"/>
                    </a:lnTo>
                    <a:lnTo>
                      <a:pt x="1892" y="5825"/>
                    </a:lnTo>
                    <a:lnTo>
                      <a:pt x="1900" y="5821"/>
                    </a:lnTo>
                    <a:lnTo>
                      <a:pt x="1900" y="5821"/>
                    </a:lnTo>
                    <a:lnTo>
                      <a:pt x="1909" y="5820"/>
                    </a:lnTo>
                    <a:lnTo>
                      <a:pt x="1918" y="5819"/>
                    </a:lnTo>
                    <a:lnTo>
                      <a:pt x="1927" y="5819"/>
                    </a:lnTo>
                    <a:lnTo>
                      <a:pt x="1936" y="5820"/>
                    </a:lnTo>
                    <a:lnTo>
                      <a:pt x="1954" y="5825"/>
                    </a:lnTo>
                    <a:lnTo>
                      <a:pt x="1970" y="5829"/>
                    </a:lnTo>
                    <a:lnTo>
                      <a:pt x="1984" y="5835"/>
                    </a:lnTo>
                    <a:lnTo>
                      <a:pt x="1995" y="5840"/>
                    </a:lnTo>
                    <a:lnTo>
                      <a:pt x="2005" y="5846"/>
                    </a:lnTo>
                    <a:lnTo>
                      <a:pt x="2052" y="5800"/>
                    </a:lnTo>
                    <a:lnTo>
                      <a:pt x="2127" y="5800"/>
                    </a:lnTo>
                    <a:lnTo>
                      <a:pt x="2128" y="5799"/>
                    </a:lnTo>
                    <a:lnTo>
                      <a:pt x="2130" y="5800"/>
                    </a:lnTo>
                    <a:lnTo>
                      <a:pt x="2167" y="5800"/>
                    </a:lnTo>
                    <a:lnTo>
                      <a:pt x="2167" y="5800"/>
                    </a:lnTo>
                    <a:lnTo>
                      <a:pt x="2178" y="5795"/>
                    </a:lnTo>
                    <a:lnTo>
                      <a:pt x="2201" y="5782"/>
                    </a:lnTo>
                    <a:lnTo>
                      <a:pt x="2229" y="5771"/>
                    </a:lnTo>
                    <a:lnTo>
                      <a:pt x="2240" y="5767"/>
                    </a:lnTo>
                    <a:lnTo>
                      <a:pt x="2248" y="5766"/>
                    </a:lnTo>
                    <a:lnTo>
                      <a:pt x="2248" y="5766"/>
                    </a:lnTo>
                    <a:lnTo>
                      <a:pt x="2251" y="5767"/>
                    </a:lnTo>
                    <a:lnTo>
                      <a:pt x="2254" y="5769"/>
                    </a:lnTo>
                    <a:lnTo>
                      <a:pt x="2258" y="5772"/>
                    </a:lnTo>
                    <a:lnTo>
                      <a:pt x="2261" y="5777"/>
                    </a:lnTo>
                    <a:lnTo>
                      <a:pt x="2267" y="5787"/>
                    </a:lnTo>
                    <a:lnTo>
                      <a:pt x="2272" y="5799"/>
                    </a:lnTo>
                    <a:lnTo>
                      <a:pt x="2280" y="5823"/>
                    </a:lnTo>
                    <a:lnTo>
                      <a:pt x="2282" y="5834"/>
                    </a:lnTo>
                    <a:lnTo>
                      <a:pt x="2282" y="5834"/>
                    </a:lnTo>
                    <a:lnTo>
                      <a:pt x="2287" y="5833"/>
                    </a:lnTo>
                    <a:lnTo>
                      <a:pt x="2298" y="5830"/>
                    </a:lnTo>
                    <a:lnTo>
                      <a:pt x="2306" y="5830"/>
                    </a:lnTo>
                    <a:lnTo>
                      <a:pt x="2315" y="5830"/>
                    </a:lnTo>
                    <a:lnTo>
                      <a:pt x="2325" y="5831"/>
                    </a:lnTo>
                    <a:lnTo>
                      <a:pt x="2335" y="5834"/>
                    </a:lnTo>
                    <a:lnTo>
                      <a:pt x="2335" y="5834"/>
                    </a:lnTo>
                    <a:lnTo>
                      <a:pt x="2340" y="5835"/>
                    </a:lnTo>
                    <a:lnTo>
                      <a:pt x="2346" y="5838"/>
                    </a:lnTo>
                    <a:lnTo>
                      <a:pt x="2357" y="5845"/>
                    </a:lnTo>
                    <a:lnTo>
                      <a:pt x="2367" y="5854"/>
                    </a:lnTo>
                    <a:lnTo>
                      <a:pt x="2377" y="5863"/>
                    </a:lnTo>
                    <a:lnTo>
                      <a:pt x="2393" y="5879"/>
                    </a:lnTo>
                    <a:lnTo>
                      <a:pt x="2398" y="5887"/>
                    </a:lnTo>
                    <a:lnTo>
                      <a:pt x="2502" y="5929"/>
                    </a:lnTo>
                    <a:lnTo>
                      <a:pt x="2502" y="5929"/>
                    </a:lnTo>
                    <a:lnTo>
                      <a:pt x="2498" y="5938"/>
                    </a:lnTo>
                    <a:lnTo>
                      <a:pt x="2496" y="5947"/>
                    </a:lnTo>
                    <a:lnTo>
                      <a:pt x="2493" y="5960"/>
                    </a:lnTo>
                    <a:lnTo>
                      <a:pt x="2492" y="5972"/>
                    </a:lnTo>
                    <a:lnTo>
                      <a:pt x="2492" y="5983"/>
                    </a:lnTo>
                    <a:lnTo>
                      <a:pt x="2493" y="5989"/>
                    </a:lnTo>
                    <a:lnTo>
                      <a:pt x="2495" y="5994"/>
                    </a:lnTo>
                    <a:lnTo>
                      <a:pt x="2498" y="5999"/>
                    </a:lnTo>
                    <a:lnTo>
                      <a:pt x="2502" y="6002"/>
                    </a:lnTo>
                    <a:lnTo>
                      <a:pt x="2502" y="6002"/>
                    </a:lnTo>
                    <a:lnTo>
                      <a:pt x="2512" y="6009"/>
                    </a:lnTo>
                    <a:lnTo>
                      <a:pt x="2525" y="6015"/>
                    </a:lnTo>
                    <a:lnTo>
                      <a:pt x="2554" y="6030"/>
                    </a:lnTo>
                    <a:lnTo>
                      <a:pt x="2567" y="6038"/>
                    </a:lnTo>
                    <a:lnTo>
                      <a:pt x="2578" y="6045"/>
                    </a:lnTo>
                    <a:lnTo>
                      <a:pt x="2582" y="6051"/>
                    </a:lnTo>
                    <a:lnTo>
                      <a:pt x="2585" y="6055"/>
                    </a:lnTo>
                    <a:lnTo>
                      <a:pt x="2588" y="6060"/>
                    </a:lnTo>
                    <a:lnTo>
                      <a:pt x="2589" y="6065"/>
                    </a:lnTo>
                    <a:lnTo>
                      <a:pt x="2589" y="6065"/>
                    </a:lnTo>
                    <a:lnTo>
                      <a:pt x="2590" y="6078"/>
                    </a:lnTo>
                    <a:lnTo>
                      <a:pt x="2593" y="6092"/>
                    </a:lnTo>
                    <a:lnTo>
                      <a:pt x="2599" y="6108"/>
                    </a:lnTo>
                    <a:lnTo>
                      <a:pt x="2605" y="6122"/>
                    </a:lnTo>
                    <a:lnTo>
                      <a:pt x="2618" y="6148"/>
                    </a:lnTo>
                    <a:lnTo>
                      <a:pt x="2623" y="6158"/>
                    </a:lnTo>
                    <a:lnTo>
                      <a:pt x="2623" y="6158"/>
                    </a:lnTo>
                    <a:lnTo>
                      <a:pt x="2625" y="6169"/>
                    </a:lnTo>
                    <a:lnTo>
                      <a:pt x="2628" y="6181"/>
                    </a:lnTo>
                    <a:lnTo>
                      <a:pt x="2632" y="6196"/>
                    </a:lnTo>
                    <a:lnTo>
                      <a:pt x="2638" y="6210"/>
                    </a:lnTo>
                    <a:lnTo>
                      <a:pt x="2644" y="6224"/>
                    </a:lnTo>
                    <a:lnTo>
                      <a:pt x="2649" y="6229"/>
                    </a:lnTo>
                    <a:lnTo>
                      <a:pt x="2653" y="6234"/>
                    </a:lnTo>
                    <a:lnTo>
                      <a:pt x="2658" y="6237"/>
                    </a:lnTo>
                    <a:lnTo>
                      <a:pt x="2663" y="6238"/>
                    </a:lnTo>
                    <a:lnTo>
                      <a:pt x="2663" y="6238"/>
                    </a:lnTo>
                    <a:lnTo>
                      <a:pt x="2669" y="6240"/>
                    </a:lnTo>
                    <a:lnTo>
                      <a:pt x="2674" y="6243"/>
                    </a:lnTo>
                    <a:lnTo>
                      <a:pt x="2686" y="6250"/>
                    </a:lnTo>
                    <a:lnTo>
                      <a:pt x="2698" y="6259"/>
                    </a:lnTo>
                    <a:lnTo>
                      <a:pt x="2709" y="6269"/>
                    </a:lnTo>
                    <a:lnTo>
                      <a:pt x="2726" y="6288"/>
                    </a:lnTo>
                    <a:lnTo>
                      <a:pt x="2732" y="6296"/>
                    </a:lnTo>
                    <a:lnTo>
                      <a:pt x="2732" y="6296"/>
                    </a:lnTo>
                    <a:lnTo>
                      <a:pt x="2739" y="6299"/>
                    </a:lnTo>
                    <a:lnTo>
                      <a:pt x="2747" y="6302"/>
                    </a:lnTo>
                    <a:lnTo>
                      <a:pt x="2756" y="6305"/>
                    </a:lnTo>
                    <a:lnTo>
                      <a:pt x="2767" y="6306"/>
                    </a:lnTo>
                    <a:lnTo>
                      <a:pt x="2778" y="6306"/>
                    </a:lnTo>
                    <a:lnTo>
                      <a:pt x="2785" y="6305"/>
                    </a:lnTo>
                    <a:lnTo>
                      <a:pt x="2790" y="6303"/>
                    </a:lnTo>
                    <a:lnTo>
                      <a:pt x="2796" y="6299"/>
                    </a:lnTo>
                    <a:lnTo>
                      <a:pt x="2801" y="6296"/>
                    </a:lnTo>
                    <a:lnTo>
                      <a:pt x="2801" y="6296"/>
                    </a:lnTo>
                    <a:lnTo>
                      <a:pt x="2813" y="6288"/>
                    </a:lnTo>
                    <a:lnTo>
                      <a:pt x="2823" y="6284"/>
                    </a:lnTo>
                    <a:lnTo>
                      <a:pt x="2834" y="6280"/>
                    </a:lnTo>
                    <a:lnTo>
                      <a:pt x="2844" y="6279"/>
                    </a:lnTo>
                    <a:lnTo>
                      <a:pt x="2853" y="6278"/>
                    </a:lnTo>
                    <a:lnTo>
                      <a:pt x="2862" y="6278"/>
                    </a:lnTo>
                    <a:lnTo>
                      <a:pt x="2876" y="6279"/>
                    </a:lnTo>
                    <a:lnTo>
                      <a:pt x="2876" y="6279"/>
                    </a:lnTo>
                    <a:lnTo>
                      <a:pt x="2879" y="6278"/>
                    </a:lnTo>
                    <a:lnTo>
                      <a:pt x="2882" y="6276"/>
                    </a:lnTo>
                    <a:lnTo>
                      <a:pt x="2883" y="6272"/>
                    </a:lnTo>
                    <a:lnTo>
                      <a:pt x="2883" y="6267"/>
                    </a:lnTo>
                    <a:lnTo>
                      <a:pt x="2883" y="6254"/>
                    </a:lnTo>
                    <a:lnTo>
                      <a:pt x="2881" y="6239"/>
                    </a:lnTo>
                    <a:lnTo>
                      <a:pt x="2876" y="6210"/>
                    </a:lnTo>
                    <a:lnTo>
                      <a:pt x="2875" y="6200"/>
                    </a:lnTo>
                    <a:lnTo>
                      <a:pt x="2876" y="6196"/>
                    </a:lnTo>
                    <a:lnTo>
                      <a:pt x="2876" y="6194"/>
                    </a:lnTo>
                    <a:lnTo>
                      <a:pt x="2876" y="6194"/>
                    </a:lnTo>
                    <a:lnTo>
                      <a:pt x="2879" y="6186"/>
                    </a:lnTo>
                    <a:lnTo>
                      <a:pt x="2885" y="6170"/>
                    </a:lnTo>
                    <a:lnTo>
                      <a:pt x="2898" y="6124"/>
                    </a:lnTo>
                    <a:lnTo>
                      <a:pt x="2917" y="6060"/>
                    </a:lnTo>
                    <a:lnTo>
                      <a:pt x="2876" y="5869"/>
                    </a:lnTo>
                    <a:lnTo>
                      <a:pt x="2876" y="5869"/>
                    </a:lnTo>
                    <a:lnTo>
                      <a:pt x="2877" y="5733"/>
                    </a:lnTo>
                    <a:lnTo>
                      <a:pt x="2878" y="5629"/>
                    </a:lnTo>
                    <a:lnTo>
                      <a:pt x="2881" y="5586"/>
                    </a:lnTo>
                    <a:lnTo>
                      <a:pt x="2882" y="5558"/>
                    </a:lnTo>
                    <a:lnTo>
                      <a:pt x="2882" y="5558"/>
                    </a:lnTo>
                    <a:lnTo>
                      <a:pt x="2885" y="5537"/>
                    </a:lnTo>
                    <a:lnTo>
                      <a:pt x="2891" y="5513"/>
                    </a:lnTo>
                    <a:lnTo>
                      <a:pt x="2904" y="5459"/>
                    </a:lnTo>
                    <a:lnTo>
                      <a:pt x="2910" y="5430"/>
                    </a:lnTo>
                    <a:lnTo>
                      <a:pt x="2915" y="5402"/>
                    </a:lnTo>
                    <a:lnTo>
                      <a:pt x="2917" y="5376"/>
                    </a:lnTo>
                    <a:lnTo>
                      <a:pt x="2917" y="5363"/>
                    </a:lnTo>
                    <a:lnTo>
                      <a:pt x="2917" y="5351"/>
                    </a:lnTo>
                    <a:lnTo>
                      <a:pt x="2917" y="5351"/>
                    </a:lnTo>
                    <a:lnTo>
                      <a:pt x="2916" y="5337"/>
                    </a:lnTo>
                    <a:lnTo>
                      <a:pt x="2916" y="5319"/>
                    </a:lnTo>
                    <a:lnTo>
                      <a:pt x="2917" y="5273"/>
                    </a:lnTo>
                    <a:lnTo>
                      <a:pt x="2922" y="5163"/>
                    </a:lnTo>
                    <a:lnTo>
                      <a:pt x="2924" y="5106"/>
                    </a:lnTo>
                    <a:lnTo>
                      <a:pt x="2924" y="5055"/>
                    </a:lnTo>
                    <a:lnTo>
                      <a:pt x="2924" y="5033"/>
                    </a:lnTo>
                    <a:lnTo>
                      <a:pt x="2922" y="5014"/>
                    </a:lnTo>
                    <a:lnTo>
                      <a:pt x="2921" y="4999"/>
                    </a:lnTo>
                    <a:lnTo>
                      <a:pt x="2917" y="4988"/>
                    </a:lnTo>
                    <a:lnTo>
                      <a:pt x="2917" y="4988"/>
                    </a:lnTo>
                    <a:lnTo>
                      <a:pt x="2914" y="4977"/>
                    </a:lnTo>
                    <a:lnTo>
                      <a:pt x="2912" y="4963"/>
                    </a:lnTo>
                    <a:lnTo>
                      <a:pt x="2911" y="4947"/>
                    </a:lnTo>
                    <a:lnTo>
                      <a:pt x="2908" y="4927"/>
                    </a:lnTo>
                    <a:lnTo>
                      <a:pt x="2907" y="4883"/>
                    </a:lnTo>
                    <a:lnTo>
                      <a:pt x="2906" y="4836"/>
                    </a:lnTo>
                    <a:lnTo>
                      <a:pt x="2905" y="4747"/>
                    </a:lnTo>
                    <a:lnTo>
                      <a:pt x="2903" y="4714"/>
                    </a:lnTo>
                    <a:lnTo>
                      <a:pt x="2902" y="4702"/>
                    </a:lnTo>
                    <a:lnTo>
                      <a:pt x="2900" y="4694"/>
                    </a:lnTo>
                    <a:lnTo>
                      <a:pt x="2900" y="4694"/>
                    </a:lnTo>
                    <a:lnTo>
                      <a:pt x="2895" y="4679"/>
                    </a:lnTo>
                    <a:lnTo>
                      <a:pt x="2892" y="4665"/>
                    </a:lnTo>
                    <a:lnTo>
                      <a:pt x="2890" y="4649"/>
                    </a:lnTo>
                    <a:lnTo>
                      <a:pt x="2888" y="4635"/>
                    </a:lnTo>
                    <a:lnTo>
                      <a:pt x="2890" y="4628"/>
                    </a:lnTo>
                    <a:lnTo>
                      <a:pt x="2892" y="4621"/>
                    </a:lnTo>
                    <a:lnTo>
                      <a:pt x="2894" y="4616"/>
                    </a:lnTo>
                    <a:lnTo>
                      <a:pt x="2897" y="4611"/>
                    </a:lnTo>
                    <a:lnTo>
                      <a:pt x="2902" y="4607"/>
                    </a:lnTo>
                    <a:lnTo>
                      <a:pt x="2908" y="4604"/>
                    </a:lnTo>
                    <a:lnTo>
                      <a:pt x="2915" y="4603"/>
                    </a:lnTo>
                    <a:lnTo>
                      <a:pt x="2924" y="4601"/>
                    </a:lnTo>
                    <a:lnTo>
                      <a:pt x="2924" y="4601"/>
                    </a:lnTo>
                    <a:lnTo>
                      <a:pt x="2934" y="4601"/>
                    </a:lnTo>
                    <a:lnTo>
                      <a:pt x="2943" y="4600"/>
                    </a:lnTo>
                    <a:lnTo>
                      <a:pt x="2952" y="4598"/>
                    </a:lnTo>
                    <a:lnTo>
                      <a:pt x="2961" y="4595"/>
                    </a:lnTo>
                    <a:lnTo>
                      <a:pt x="2976" y="4589"/>
                    </a:lnTo>
                    <a:lnTo>
                      <a:pt x="2991" y="4581"/>
                    </a:lnTo>
                    <a:lnTo>
                      <a:pt x="3003" y="4574"/>
                    </a:lnTo>
                    <a:lnTo>
                      <a:pt x="3012" y="4568"/>
                    </a:lnTo>
                    <a:lnTo>
                      <a:pt x="3021" y="4561"/>
                    </a:lnTo>
                    <a:lnTo>
                      <a:pt x="3078" y="4561"/>
                    </a:lnTo>
                    <a:lnTo>
                      <a:pt x="3078" y="4561"/>
                    </a:lnTo>
                    <a:lnTo>
                      <a:pt x="3144" y="4540"/>
                    </a:lnTo>
                    <a:lnTo>
                      <a:pt x="3288" y="4492"/>
                    </a:lnTo>
                    <a:lnTo>
                      <a:pt x="3368" y="4467"/>
                    </a:lnTo>
                    <a:lnTo>
                      <a:pt x="3438" y="4442"/>
                    </a:lnTo>
                    <a:lnTo>
                      <a:pt x="3491" y="4423"/>
                    </a:lnTo>
                    <a:lnTo>
                      <a:pt x="3508" y="4415"/>
                    </a:lnTo>
                    <a:lnTo>
                      <a:pt x="3517" y="4411"/>
                    </a:lnTo>
                    <a:lnTo>
                      <a:pt x="3517" y="4411"/>
                    </a:lnTo>
                    <a:lnTo>
                      <a:pt x="3530" y="4403"/>
                    </a:lnTo>
                    <a:lnTo>
                      <a:pt x="3551" y="4393"/>
                    </a:lnTo>
                    <a:lnTo>
                      <a:pt x="3606" y="4370"/>
                    </a:lnTo>
                    <a:lnTo>
                      <a:pt x="3656" y="4351"/>
                    </a:lnTo>
                    <a:lnTo>
                      <a:pt x="3677" y="4342"/>
                    </a:lnTo>
                    <a:lnTo>
                      <a:pt x="3677" y="4342"/>
                    </a:lnTo>
                    <a:lnTo>
                      <a:pt x="3686" y="4337"/>
                    </a:lnTo>
                    <a:lnTo>
                      <a:pt x="3695" y="4333"/>
                    </a:lnTo>
                    <a:lnTo>
                      <a:pt x="3705" y="4330"/>
                    </a:lnTo>
                    <a:lnTo>
                      <a:pt x="3716" y="4327"/>
                    </a:lnTo>
                    <a:lnTo>
                      <a:pt x="3722" y="4327"/>
                    </a:lnTo>
                    <a:lnTo>
                      <a:pt x="3726" y="4327"/>
                    </a:lnTo>
                    <a:lnTo>
                      <a:pt x="3731" y="4330"/>
                    </a:lnTo>
                    <a:lnTo>
                      <a:pt x="3735" y="4332"/>
                    </a:lnTo>
                    <a:lnTo>
                      <a:pt x="3739" y="4336"/>
                    </a:lnTo>
                    <a:lnTo>
                      <a:pt x="3741" y="4342"/>
                    </a:lnTo>
                    <a:lnTo>
                      <a:pt x="3741" y="4342"/>
                    </a:lnTo>
                    <a:lnTo>
                      <a:pt x="3744" y="4348"/>
                    </a:lnTo>
                    <a:lnTo>
                      <a:pt x="3747" y="4354"/>
                    </a:lnTo>
                    <a:lnTo>
                      <a:pt x="3752" y="4360"/>
                    </a:lnTo>
                    <a:lnTo>
                      <a:pt x="3756" y="4365"/>
                    </a:lnTo>
                    <a:lnTo>
                      <a:pt x="3768" y="4374"/>
                    </a:lnTo>
                    <a:lnTo>
                      <a:pt x="3780" y="4381"/>
                    </a:lnTo>
                    <a:lnTo>
                      <a:pt x="3791" y="4386"/>
                    </a:lnTo>
                    <a:lnTo>
                      <a:pt x="3801" y="4391"/>
                    </a:lnTo>
                    <a:lnTo>
                      <a:pt x="3810" y="4394"/>
                    </a:lnTo>
                    <a:lnTo>
                      <a:pt x="3810" y="4394"/>
                    </a:lnTo>
                    <a:lnTo>
                      <a:pt x="3819" y="4392"/>
                    </a:lnTo>
                    <a:lnTo>
                      <a:pt x="3839" y="4391"/>
                    </a:lnTo>
                    <a:lnTo>
                      <a:pt x="3850" y="4391"/>
                    </a:lnTo>
                    <a:lnTo>
                      <a:pt x="3861" y="4392"/>
                    </a:lnTo>
                    <a:lnTo>
                      <a:pt x="3871" y="4394"/>
                    </a:lnTo>
                    <a:lnTo>
                      <a:pt x="3876" y="4396"/>
                    </a:lnTo>
                    <a:lnTo>
                      <a:pt x="3879" y="4400"/>
                    </a:lnTo>
                    <a:lnTo>
                      <a:pt x="3879" y="4400"/>
                    </a:lnTo>
                    <a:lnTo>
                      <a:pt x="3886" y="4408"/>
                    </a:lnTo>
                    <a:lnTo>
                      <a:pt x="3892" y="4416"/>
                    </a:lnTo>
                    <a:lnTo>
                      <a:pt x="3905" y="4435"/>
                    </a:lnTo>
                    <a:lnTo>
                      <a:pt x="3912" y="4443"/>
                    </a:lnTo>
                    <a:lnTo>
                      <a:pt x="3921" y="4451"/>
                    </a:lnTo>
                    <a:lnTo>
                      <a:pt x="3926" y="4453"/>
                    </a:lnTo>
                    <a:lnTo>
                      <a:pt x="3931" y="4455"/>
                    </a:lnTo>
                    <a:lnTo>
                      <a:pt x="3937" y="4457"/>
                    </a:lnTo>
                    <a:lnTo>
                      <a:pt x="3942" y="4458"/>
                    </a:lnTo>
                    <a:lnTo>
                      <a:pt x="3942" y="4458"/>
                    </a:lnTo>
                    <a:lnTo>
                      <a:pt x="3949" y="4458"/>
                    </a:lnTo>
                    <a:lnTo>
                      <a:pt x="3954" y="4459"/>
                    </a:lnTo>
                    <a:lnTo>
                      <a:pt x="3958" y="4461"/>
                    </a:lnTo>
                    <a:lnTo>
                      <a:pt x="3963" y="4463"/>
                    </a:lnTo>
                    <a:lnTo>
                      <a:pt x="3968" y="4469"/>
                    </a:lnTo>
                    <a:lnTo>
                      <a:pt x="3974" y="4477"/>
                    </a:lnTo>
                    <a:lnTo>
                      <a:pt x="3981" y="4491"/>
                    </a:lnTo>
                    <a:lnTo>
                      <a:pt x="3987" y="4498"/>
                    </a:lnTo>
                    <a:lnTo>
                      <a:pt x="3990" y="4501"/>
                    </a:lnTo>
                    <a:lnTo>
                      <a:pt x="3995" y="4503"/>
                    </a:lnTo>
                    <a:lnTo>
                      <a:pt x="3995" y="4503"/>
                    </a:lnTo>
                    <a:lnTo>
                      <a:pt x="4019" y="4514"/>
                    </a:lnTo>
                    <a:lnTo>
                      <a:pt x="4049" y="4528"/>
                    </a:lnTo>
                    <a:lnTo>
                      <a:pt x="4087" y="4543"/>
                    </a:lnTo>
                    <a:lnTo>
                      <a:pt x="4139" y="4630"/>
                    </a:lnTo>
                    <a:lnTo>
                      <a:pt x="4139" y="4630"/>
                    </a:lnTo>
                    <a:lnTo>
                      <a:pt x="4155" y="4625"/>
                    </a:lnTo>
                    <a:lnTo>
                      <a:pt x="4171" y="4620"/>
                    </a:lnTo>
                    <a:lnTo>
                      <a:pt x="4178" y="4619"/>
                    </a:lnTo>
                    <a:lnTo>
                      <a:pt x="4185" y="4619"/>
                    </a:lnTo>
                    <a:lnTo>
                      <a:pt x="4185" y="4619"/>
                    </a:lnTo>
                    <a:lnTo>
                      <a:pt x="4192" y="4620"/>
                    </a:lnTo>
                    <a:lnTo>
                      <a:pt x="4200" y="4624"/>
                    </a:lnTo>
                    <a:lnTo>
                      <a:pt x="4208" y="4628"/>
                    </a:lnTo>
                    <a:lnTo>
                      <a:pt x="4214" y="4634"/>
                    </a:lnTo>
                    <a:lnTo>
                      <a:pt x="4227" y="4643"/>
                    </a:lnTo>
                    <a:lnTo>
                      <a:pt x="4231" y="4647"/>
                    </a:lnTo>
                    <a:lnTo>
                      <a:pt x="4231" y="4647"/>
                    </a:lnTo>
                    <a:lnTo>
                      <a:pt x="4251" y="4659"/>
                    </a:lnTo>
                    <a:lnTo>
                      <a:pt x="4270" y="4669"/>
                    </a:lnTo>
                    <a:lnTo>
                      <a:pt x="4280" y="4674"/>
                    </a:lnTo>
                    <a:lnTo>
                      <a:pt x="4289" y="4676"/>
                    </a:lnTo>
                    <a:lnTo>
                      <a:pt x="4289" y="4676"/>
                    </a:lnTo>
                    <a:lnTo>
                      <a:pt x="4364" y="4694"/>
                    </a:lnTo>
                    <a:lnTo>
                      <a:pt x="4409" y="4740"/>
                    </a:lnTo>
                    <a:lnTo>
                      <a:pt x="4473" y="4745"/>
                    </a:lnTo>
                    <a:lnTo>
                      <a:pt x="4473" y="4780"/>
                    </a:lnTo>
                    <a:lnTo>
                      <a:pt x="4473" y="4780"/>
                    </a:lnTo>
                    <a:lnTo>
                      <a:pt x="4494" y="4787"/>
                    </a:lnTo>
                    <a:lnTo>
                      <a:pt x="4512" y="4793"/>
                    </a:lnTo>
                    <a:lnTo>
                      <a:pt x="4526" y="4797"/>
                    </a:lnTo>
                    <a:lnTo>
                      <a:pt x="4526" y="4797"/>
                    </a:lnTo>
                    <a:lnTo>
                      <a:pt x="4535" y="4808"/>
                    </a:lnTo>
                    <a:lnTo>
                      <a:pt x="4546" y="4820"/>
                    </a:lnTo>
                    <a:lnTo>
                      <a:pt x="4560" y="4834"/>
                    </a:lnTo>
                    <a:lnTo>
                      <a:pt x="4560" y="4834"/>
                    </a:lnTo>
                    <a:lnTo>
                      <a:pt x="4587" y="4861"/>
                    </a:lnTo>
                    <a:lnTo>
                      <a:pt x="4587" y="4861"/>
                    </a:lnTo>
                    <a:lnTo>
                      <a:pt x="4590" y="4865"/>
                    </a:lnTo>
                    <a:lnTo>
                      <a:pt x="4592" y="4870"/>
                    </a:lnTo>
                    <a:lnTo>
                      <a:pt x="4592" y="4875"/>
                    </a:lnTo>
                    <a:lnTo>
                      <a:pt x="4591" y="4880"/>
                    </a:lnTo>
                    <a:lnTo>
                      <a:pt x="4589" y="4889"/>
                    </a:lnTo>
                    <a:lnTo>
                      <a:pt x="4587" y="4891"/>
                    </a:lnTo>
                    <a:lnTo>
                      <a:pt x="4592" y="4911"/>
                    </a:lnTo>
                    <a:lnTo>
                      <a:pt x="4592" y="4911"/>
                    </a:lnTo>
                    <a:lnTo>
                      <a:pt x="4601" y="4913"/>
                    </a:lnTo>
                    <a:lnTo>
                      <a:pt x="4609" y="4917"/>
                    </a:lnTo>
                    <a:lnTo>
                      <a:pt x="4618" y="4922"/>
                    </a:lnTo>
                    <a:lnTo>
                      <a:pt x="4618" y="4922"/>
                    </a:lnTo>
                    <a:lnTo>
                      <a:pt x="4622" y="4926"/>
                    </a:lnTo>
                    <a:lnTo>
                      <a:pt x="4627" y="4931"/>
                    </a:lnTo>
                    <a:lnTo>
                      <a:pt x="4637" y="4945"/>
                    </a:lnTo>
                    <a:lnTo>
                      <a:pt x="4646" y="4959"/>
                    </a:lnTo>
                    <a:lnTo>
                      <a:pt x="4652" y="4972"/>
                    </a:lnTo>
                    <a:lnTo>
                      <a:pt x="4652" y="4972"/>
                    </a:lnTo>
                    <a:lnTo>
                      <a:pt x="4654" y="4975"/>
                    </a:lnTo>
                    <a:lnTo>
                      <a:pt x="4657" y="4978"/>
                    </a:lnTo>
                    <a:lnTo>
                      <a:pt x="4666" y="4982"/>
                    </a:lnTo>
                    <a:lnTo>
                      <a:pt x="4675" y="4986"/>
                    </a:lnTo>
                    <a:lnTo>
                      <a:pt x="4686" y="4989"/>
                    </a:lnTo>
                    <a:lnTo>
                      <a:pt x="4706" y="4994"/>
                    </a:lnTo>
                    <a:lnTo>
                      <a:pt x="4714" y="4996"/>
                    </a:lnTo>
                    <a:lnTo>
                      <a:pt x="4714" y="5023"/>
                    </a:lnTo>
                    <a:lnTo>
                      <a:pt x="4764" y="5068"/>
                    </a:lnTo>
                    <a:lnTo>
                      <a:pt x="4764" y="5068"/>
                    </a:lnTo>
                    <a:lnTo>
                      <a:pt x="4796" y="5094"/>
                    </a:lnTo>
                    <a:lnTo>
                      <a:pt x="4821" y="5112"/>
                    </a:lnTo>
                    <a:lnTo>
                      <a:pt x="4831" y="5118"/>
                    </a:lnTo>
                    <a:lnTo>
                      <a:pt x="4837" y="5122"/>
                    </a:lnTo>
                    <a:lnTo>
                      <a:pt x="4837" y="5122"/>
                    </a:lnTo>
                    <a:lnTo>
                      <a:pt x="4842" y="5125"/>
                    </a:lnTo>
                    <a:lnTo>
                      <a:pt x="4847" y="5132"/>
                    </a:lnTo>
                    <a:lnTo>
                      <a:pt x="4861" y="5147"/>
                    </a:lnTo>
                    <a:lnTo>
                      <a:pt x="4871" y="5163"/>
                    </a:lnTo>
                    <a:lnTo>
                      <a:pt x="4875" y="5170"/>
                    </a:lnTo>
                    <a:lnTo>
                      <a:pt x="4875" y="5170"/>
                    </a:lnTo>
                    <a:lnTo>
                      <a:pt x="4878" y="5175"/>
                    </a:lnTo>
                    <a:lnTo>
                      <a:pt x="4886" y="5186"/>
                    </a:lnTo>
                    <a:lnTo>
                      <a:pt x="4892" y="5192"/>
                    </a:lnTo>
                    <a:lnTo>
                      <a:pt x="4897" y="5197"/>
                    </a:lnTo>
                    <a:lnTo>
                      <a:pt x="4904" y="5201"/>
                    </a:lnTo>
                    <a:lnTo>
                      <a:pt x="4910" y="5202"/>
                    </a:lnTo>
                    <a:lnTo>
                      <a:pt x="4910" y="5202"/>
                    </a:lnTo>
                    <a:lnTo>
                      <a:pt x="4968" y="5202"/>
                    </a:lnTo>
                    <a:lnTo>
                      <a:pt x="4968" y="5202"/>
                    </a:lnTo>
                    <a:lnTo>
                      <a:pt x="4980" y="5206"/>
                    </a:lnTo>
                    <a:lnTo>
                      <a:pt x="4992" y="5211"/>
                    </a:lnTo>
                    <a:lnTo>
                      <a:pt x="5007" y="5214"/>
                    </a:lnTo>
                    <a:lnTo>
                      <a:pt x="5021" y="5215"/>
                    </a:lnTo>
                    <a:lnTo>
                      <a:pt x="5028" y="5215"/>
                    </a:lnTo>
                    <a:lnTo>
                      <a:pt x="5033" y="5215"/>
                    </a:lnTo>
                    <a:lnTo>
                      <a:pt x="5039" y="5213"/>
                    </a:lnTo>
                    <a:lnTo>
                      <a:pt x="5043" y="5211"/>
                    </a:lnTo>
                    <a:lnTo>
                      <a:pt x="5047" y="5207"/>
                    </a:lnTo>
                    <a:lnTo>
                      <a:pt x="5048" y="5202"/>
                    </a:lnTo>
                    <a:lnTo>
                      <a:pt x="5048" y="5202"/>
                    </a:lnTo>
                    <a:lnTo>
                      <a:pt x="5049" y="5197"/>
                    </a:lnTo>
                    <a:lnTo>
                      <a:pt x="5051" y="5192"/>
                    </a:lnTo>
                    <a:lnTo>
                      <a:pt x="5056" y="5184"/>
                    </a:lnTo>
                    <a:lnTo>
                      <a:pt x="5061" y="5179"/>
                    </a:lnTo>
                    <a:lnTo>
                      <a:pt x="5067" y="5175"/>
                    </a:lnTo>
                    <a:lnTo>
                      <a:pt x="5072" y="5172"/>
                    </a:lnTo>
                    <a:lnTo>
                      <a:pt x="5078" y="5171"/>
                    </a:lnTo>
                    <a:lnTo>
                      <a:pt x="5082" y="5170"/>
                    </a:lnTo>
                    <a:lnTo>
                      <a:pt x="5082" y="5170"/>
                    </a:lnTo>
                    <a:lnTo>
                      <a:pt x="5085" y="5173"/>
                    </a:lnTo>
                    <a:lnTo>
                      <a:pt x="5088" y="5175"/>
                    </a:lnTo>
                    <a:lnTo>
                      <a:pt x="5094" y="5176"/>
                    </a:lnTo>
                    <a:lnTo>
                      <a:pt x="5100" y="5177"/>
                    </a:lnTo>
                    <a:lnTo>
                      <a:pt x="5109" y="5177"/>
                    </a:lnTo>
                    <a:lnTo>
                      <a:pt x="5119" y="5175"/>
                    </a:lnTo>
                    <a:lnTo>
                      <a:pt x="5133" y="5170"/>
                    </a:lnTo>
                    <a:lnTo>
                      <a:pt x="5133" y="5170"/>
                    </a:lnTo>
                    <a:lnTo>
                      <a:pt x="5147" y="5164"/>
                    </a:lnTo>
                    <a:lnTo>
                      <a:pt x="5163" y="5160"/>
                    </a:lnTo>
                    <a:lnTo>
                      <a:pt x="5176" y="5157"/>
                    </a:lnTo>
                    <a:lnTo>
                      <a:pt x="5189" y="5155"/>
                    </a:lnTo>
                    <a:lnTo>
                      <a:pt x="5209" y="5153"/>
                    </a:lnTo>
                    <a:lnTo>
                      <a:pt x="5217" y="5153"/>
                    </a:lnTo>
                    <a:lnTo>
                      <a:pt x="5263" y="5114"/>
                    </a:lnTo>
                    <a:lnTo>
                      <a:pt x="5263" y="5114"/>
                    </a:lnTo>
                    <a:lnTo>
                      <a:pt x="5286" y="5113"/>
                    </a:lnTo>
                    <a:lnTo>
                      <a:pt x="5317" y="5111"/>
                    </a:lnTo>
                    <a:lnTo>
                      <a:pt x="5317" y="5111"/>
                    </a:lnTo>
                    <a:lnTo>
                      <a:pt x="5331" y="5108"/>
                    </a:lnTo>
                    <a:lnTo>
                      <a:pt x="5349" y="5105"/>
                    </a:lnTo>
                    <a:lnTo>
                      <a:pt x="5371" y="5099"/>
                    </a:lnTo>
                    <a:lnTo>
                      <a:pt x="5371" y="5126"/>
                    </a:lnTo>
                    <a:lnTo>
                      <a:pt x="5451" y="5118"/>
                    </a:lnTo>
                    <a:lnTo>
                      <a:pt x="5514" y="5103"/>
                    </a:lnTo>
                    <a:lnTo>
                      <a:pt x="5514" y="5126"/>
                    </a:lnTo>
                    <a:lnTo>
                      <a:pt x="5597" y="5118"/>
                    </a:lnTo>
                    <a:lnTo>
                      <a:pt x="5652" y="5130"/>
                    </a:lnTo>
                    <a:lnTo>
                      <a:pt x="5709" y="5122"/>
                    </a:lnTo>
                    <a:lnTo>
                      <a:pt x="5763" y="5107"/>
                    </a:lnTo>
                    <a:lnTo>
                      <a:pt x="5801" y="5072"/>
                    </a:lnTo>
                    <a:lnTo>
                      <a:pt x="5851" y="5057"/>
                    </a:lnTo>
                    <a:lnTo>
                      <a:pt x="5866" y="5036"/>
                    </a:lnTo>
                    <a:lnTo>
                      <a:pt x="5875" y="5023"/>
                    </a:lnTo>
                    <a:lnTo>
                      <a:pt x="5917" y="5060"/>
                    </a:lnTo>
                    <a:lnTo>
                      <a:pt x="5917" y="5060"/>
                    </a:lnTo>
                    <a:lnTo>
                      <a:pt x="5920" y="5064"/>
                    </a:lnTo>
                    <a:lnTo>
                      <a:pt x="5929" y="5073"/>
                    </a:lnTo>
                    <a:lnTo>
                      <a:pt x="5936" y="5078"/>
                    </a:lnTo>
                    <a:lnTo>
                      <a:pt x="5944" y="5084"/>
                    </a:lnTo>
                    <a:lnTo>
                      <a:pt x="5953" y="5088"/>
                    </a:lnTo>
                    <a:lnTo>
                      <a:pt x="5963" y="5092"/>
                    </a:lnTo>
                    <a:lnTo>
                      <a:pt x="5963" y="5092"/>
                    </a:lnTo>
                    <a:lnTo>
                      <a:pt x="5968" y="5093"/>
                    </a:lnTo>
                    <a:lnTo>
                      <a:pt x="5973" y="5096"/>
                    </a:lnTo>
                    <a:lnTo>
                      <a:pt x="5982" y="5104"/>
                    </a:lnTo>
                    <a:lnTo>
                      <a:pt x="5989" y="5113"/>
                    </a:lnTo>
                    <a:lnTo>
                      <a:pt x="5996" y="5123"/>
                    </a:lnTo>
                    <a:lnTo>
                      <a:pt x="6002" y="5133"/>
                    </a:lnTo>
                    <a:lnTo>
                      <a:pt x="6005" y="5141"/>
                    </a:lnTo>
                    <a:lnTo>
                      <a:pt x="6009" y="5148"/>
                    </a:lnTo>
                    <a:lnTo>
                      <a:pt x="6009" y="5148"/>
                    </a:lnTo>
                    <a:lnTo>
                      <a:pt x="6014" y="5153"/>
                    </a:lnTo>
                    <a:lnTo>
                      <a:pt x="6025" y="5162"/>
                    </a:lnTo>
                    <a:lnTo>
                      <a:pt x="6032" y="5166"/>
                    </a:lnTo>
                    <a:lnTo>
                      <a:pt x="6040" y="5170"/>
                    </a:lnTo>
                    <a:lnTo>
                      <a:pt x="6047" y="5171"/>
                    </a:lnTo>
                    <a:lnTo>
                      <a:pt x="6051" y="5171"/>
                    </a:lnTo>
                    <a:lnTo>
                      <a:pt x="6054" y="5170"/>
                    </a:lnTo>
                    <a:lnTo>
                      <a:pt x="6054" y="5170"/>
                    </a:lnTo>
                    <a:lnTo>
                      <a:pt x="6054" y="0"/>
                    </a:lnTo>
                    <a:lnTo>
                      <a:pt x="6017" y="10"/>
                    </a:lnTo>
                    <a:lnTo>
                      <a:pt x="5853" y="2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351" name="Group 38">
                <a:extLst>
                  <a:ext uri="{FF2B5EF4-FFF2-40B4-BE49-F238E27FC236}">
                    <a16:creationId xmlns:a16="http://schemas.microsoft.com/office/drawing/2014/main" id="{3B962CCB-C24F-8749-A2CC-D174163E3B19}"/>
                  </a:ext>
                </a:extLst>
              </p:cNvPr>
              <p:cNvGrpSpPr/>
              <p:nvPr/>
            </p:nvGrpSpPr>
            <p:grpSpPr>
              <a:xfrm>
                <a:off x="6441299" y="4340870"/>
                <a:ext cx="776373" cy="1231335"/>
                <a:chOff x="4381388" y="1557338"/>
                <a:chExt cx="1676624" cy="2846784"/>
              </a:xfrm>
            </p:grpSpPr>
            <p:sp>
              <p:nvSpPr>
                <p:cNvPr id="352" name="Freeform 39">
                  <a:extLst>
                    <a:ext uri="{FF2B5EF4-FFF2-40B4-BE49-F238E27FC236}">
                      <a16:creationId xmlns:a16="http://schemas.microsoft.com/office/drawing/2014/main" id="{9AD0B48F-94B0-2940-9C68-2A48CC090900}"/>
                    </a:ext>
                  </a:extLst>
                </p:cNvPr>
                <p:cNvSpPr/>
                <p:nvPr/>
              </p:nvSpPr>
              <p:spPr>
                <a:xfrm rot="10800000">
                  <a:off x="4381388" y="1557338"/>
                  <a:ext cx="1676624" cy="2846784"/>
                </a:xfrm>
                <a:custGeom>
                  <a:avLst/>
                  <a:gdLst>
                    <a:gd name="connsiteX0" fmla="*/ 838312 w 1676624"/>
                    <a:gd name="connsiteY0" fmla="*/ 2846784 h 2846784"/>
                    <a:gd name="connsiteX1" fmla="*/ 4328 w 1676624"/>
                    <a:gd name="connsiteY1" fmla="*/ 2094185 h 2846784"/>
                    <a:gd name="connsiteX2" fmla="*/ 4038 w 1676624"/>
                    <a:gd name="connsiteY2" fmla="*/ 2088431 h 2846784"/>
                    <a:gd name="connsiteX3" fmla="*/ 1 w 1676624"/>
                    <a:gd name="connsiteY3" fmla="*/ 2088431 h 2846784"/>
                    <a:gd name="connsiteX4" fmla="*/ 3586 w 1676624"/>
                    <a:gd name="connsiteY4" fmla="*/ 2079483 h 2846784"/>
                    <a:gd name="connsiteX5" fmla="*/ 0 w 1676624"/>
                    <a:gd name="connsiteY5" fmla="*/ 2008472 h 2846784"/>
                    <a:gd name="connsiteX6" fmla="*/ 245536 w 1676624"/>
                    <a:gd name="connsiteY6" fmla="*/ 1415696 h 2846784"/>
                    <a:gd name="connsiteX7" fmla="*/ 281355 w 1676624"/>
                    <a:gd name="connsiteY7" fmla="*/ 1386143 h 2846784"/>
                    <a:gd name="connsiteX8" fmla="*/ 836677 w 1676624"/>
                    <a:gd name="connsiteY8" fmla="*/ 0 h 2846784"/>
                    <a:gd name="connsiteX9" fmla="*/ 1390385 w 1676624"/>
                    <a:gd name="connsiteY9" fmla="*/ 1382113 h 2846784"/>
                    <a:gd name="connsiteX10" fmla="*/ 1431088 w 1676624"/>
                    <a:gd name="connsiteY10" fmla="*/ 1415696 h 2846784"/>
                    <a:gd name="connsiteX11" fmla="*/ 1676624 w 1676624"/>
                    <a:gd name="connsiteY11" fmla="*/ 2008472 h 2846784"/>
                    <a:gd name="connsiteX12" fmla="*/ 1672672 w 1676624"/>
                    <a:gd name="connsiteY12" fmla="*/ 2086732 h 2846784"/>
                    <a:gd name="connsiteX13" fmla="*/ 1673353 w 1676624"/>
                    <a:gd name="connsiteY13" fmla="*/ 2088431 h 2846784"/>
                    <a:gd name="connsiteX14" fmla="*/ 1672587 w 1676624"/>
                    <a:gd name="connsiteY14" fmla="*/ 2088431 h 2846784"/>
                    <a:gd name="connsiteX15" fmla="*/ 1672296 w 1676624"/>
                    <a:gd name="connsiteY15" fmla="*/ 2094185 h 2846784"/>
                    <a:gd name="connsiteX16" fmla="*/ 838312 w 1676624"/>
                    <a:gd name="connsiteY16" fmla="*/ 2846784 h 284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76624" h="2846784">
                      <a:moveTo>
                        <a:pt x="838312" y="2846784"/>
                      </a:moveTo>
                      <a:cubicBezTo>
                        <a:pt x="404262" y="2846784"/>
                        <a:pt x="47258" y="2516909"/>
                        <a:pt x="4328" y="2094185"/>
                      </a:cubicBezTo>
                      <a:lnTo>
                        <a:pt x="4038" y="2088431"/>
                      </a:lnTo>
                      <a:lnTo>
                        <a:pt x="1" y="2088431"/>
                      </a:lnTo>
                      <a:lnTo>
                        <a:pt x="3586" y="2079483"/>
                      </a:lnTo>
                      <a:lnTo>
                        <a:pt x="0" y="2008472"/>
                      </a:lnTo>
                      <a:cubicBezTo>
                        <a:pt x="0" y="1776979"/>
                        <a:pt x="93831" y="1567401"/>
                        <a:pt x="245536" y="1415696"/>
                      </a:cubicBezTo>
                      <a:lnTo>
                        <a:pt x="281355" y="1386143"/>
                      </a:lnTo>
                      <a:lnTo>
                        <a:pt x="836677" y="0"/>
                      </a:lnTo>
                      <a:lnTo>
                        <a:pt x="1390385" y="1382113"/>
                      </a:lnTo>
                      <a:lnTo>
                        <a:pt x="1431088" y="1415696"/>
                      </a:lnTo>
                      <a:cubicBezTo>
                        <a:pt x="1582793" y="1567401"/>
                        <a:pt x="1676624" y="1776979"/>
                        <a:pt x="1676624" y="2008472"/>
                      </a:cubicBezTo>
                      <a:lnTo>
                        <a:pt x="1672672" y="2086732"/>
                      </a:lnTo>
                      <a:lnTo>
                        <a:pt x="1673353" y="2088431"/>
                      </a:lnTo>
                      <a:lnTo>
                        <a:pt x="1672587" y="2088431"/>
                      </a:lnTo>
                      <a:lnTo>
                        <a:pt x="1672296" y="2094185"/>
                      </a:lnTo>
                      <a:cubicBezTo>
                        <a:pt x="1629366" y="2516909"/>
                        <a:pt x="1272363" y="2846784"/>
                        <a:pt x="838312" y="2846784"/>
                      </a:cubicBezTo>
                      <a:close/>
                    </a:path>
                  </a:pathLst>
                </a:custGeom>
                <a:solidFill>
                  <a:srgbClr val="DE81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C80A376E-895E-C04C-8413-07D11BB7C8BF}"/>
                    </a:ext>
                  </a:extLst>
                </p:cNvPr>
                <p:cNvSpPr/>
                <p:nvPr/>
              </p:nvSpPr>
              <p:spPr>
                <a:xfrm>
                  <a:off x="4553191" y="1729140"/>
                  <a:ext cx="1333017" cy="1333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CBCF6092-2B96-7F40-8201-A50926911220}"/>
                    </a:ext>
                  </a:extLst>
                </p:cNvPr>
                <p:cNvSpPr/>
                <p:nvPr/>
              </p:nvSpPr>
              <p:spPr>
                <a:xfrm>
                  <a:off x="4689039" y="1864975"/>
                  <a:ext cx="1061345" cy="1061345"/>
                </a:xfrm>
                <a:prstGeom prst="ellipse">
                  <a:avLst/>
                </a:prstGeom>
                <a:blipFill dpi="0" rotWithShape="1">
                  <a:blip r:embed="rId2"/>
                  <a:srcRect/>
                  <a:stretch>
                    <a:fillRect l="-30000" r="-2400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55" name="Group 35">
                <a:extLst>
                  <a:ext uri="{FF2B5EF4-FFF2-40B4-BE49-F238E27FC236}">
                    <a16:creationId xmlns:a16="http://schemas.microsoft.com/office/drawing/2014/main" id="{8FB1DE84-B521-8148-831B-36B71FED9782}"/>
                  </a:ext>
                </a:extLst>
              </p:cNvPr>
              <p:cNvGrpSpPr/>
              <p:nvPr/>
            </p:nvGrpSpPr>
            <p:grpSpPr>
              <a:xfrm>
                <a:off x="8407634" y="3226798"/>
                <a:ext cx="635993" cy="1514571"/>
                <a:chOff x="4381388" y="1557338"/>
                <a:chExt cx="1676624" cy="4042494"/>
              </a:xfrm>
            </p:grpSpPr>
            <p:sp>
              <p:nvSpPr>
                <p:cNvPr id="356" name="Freeform 51">
                  <a:extLst>
                    <a:ext uri="{FF2B5EF4-FFF2-40B4-BE49-F238E27FC236}">
                      <a16:creationId xmlns:a16="http://schemas.microsoft.com/office/drawing/2014/main" id="{2D1ECB4E-8A85-4844-8C20-C5EFD437F037}"/>
                    </a:ext>
                  </a:extLst>
                </p:cNvPr>
                <p:cNvSpPr/>
                <p:nvPr/>
              </p:nvSpPr>
              <p:spPr>
                <a:xfrm rot="10800000">
                  <a:off x="4381388" y="1557338"/>
                  <a:ext cx="1676624" cy="4042494"/>
                </a:xfrm>
                <a:custGeom>
                  <a:avLst/>
                  <a:gdLst>
                    <a:gd name="connsiteX0" fmla="*/ 838312 w 1676624"/>
                    <a:gd name="connsiteY0" fmla="*/ 2846784 h 2846784"/>
                    <a:gd name="connsiteX1" fmla="*/ 4328 w 1676624"/>
                    <a:gd name="connsiteY1" fmla="*/ 2094185 h 2846784"/>
                    <a:gd name="connsiteX2" fmla="*/ 4038 w 1676624"/>
                    <a:gd name="connsiteY2" fmla="*/ 2088431 h 2846784"/>
                    <a:gd name="connsiteX3" fmla="*/ 1 w 1676624"/>
                    <a:gd name="connsiteY3" fmla="*/ 2088431 h 2846784"/>
                    <a:gd name="connsiteX4" fmla="*/ 3586 w 1676624"/>
                    <a:gd name="connsiteY4" fmla="*/ 2079483 h 2846784"/>
                    <a:gd name="connsiteX5" fmla="*/ 0 w 1676624"/>
                    <a:gd name="connsiteY5" fmla="*/ 2008472 h 2846784"/>
                    <a:gd name="connsiteX6" fmla="*/ 245536 w 1676624"/>
                    <a:gd name="connsiteY6" fmla="*/ 1415696 h 2846784"/>
                    <a:gd name="connsiteX7" fmla="*/ 281355 w 1676624"/>
                    <a:gd name="connsiteY7" fmla="*/ 1386143 h 2846784"/>
                    <a:gd name="connsiteX8" fmla="*/ 836677 w 1676624"/>
                    <a:gd name="connsiteY8" fmla="*/ 0 h 2846784"/>
                    <a:gd name="connsiteX9" fmla="*/ 1390385 w 1676624"/>
                    <a:gd name="connsiteY9" fmla="*/ 1382113 h 2846784"/>
                    <a:gd name="connsiteX10" fmla="*/ 1431088 w 1676624"/>
                    <a:gd name="connsiteY10" fmla="*/ 1415696 h 2846784"/>
                    <a:gd name="connsiteX11" fmla="*/ 1676624 w 1676624"/>
                    <a:gd name="connsiteY11" fmla="*/ 2008472 h 2846784"/>
                    <a:gd name="connsiteX12" fmla="*/ 1672672 w 1676624"/>
                    <a:gd name="connsiteY12" fmla="*/ 2086732 h 2846784"/>
                    <a:gd name="connsiteX13" fmla="*/ 1673353 w 1676624"/>
                    <a:gd name="connsiteY13" fmla="*/ 2088431 h 2846784"/>
                    <a:gd name="connsiteX14" fmla="*/ 1672587 w 1676624"/>
                    <a:gd name="connsiteY14" fmla="*/ 2088431 h 2846784"/>
                    <a:gd name="connsiteX15" fmla="*/ 1672296 w 1676624"/>
                    <a:gd name="connsiteY15" fmla="*/ 2094185 h 2846784"/>
                    <a:gd name="connsiteX16" fmla="*/ 838312 w 1676624"/>
                    <a:gd name="connsiteY16" fmla="*/ 2846784 h 2846784"/>
                    <a:gd name="connsiteX0" fmla="*/ 838312 w 1676624"/>
                    <a:gd name="connsiteY0" fmla="*/ 4042494 h 4042494"/>
                    <a:gd name="connsiteX1" fmla="*/ 4328 w 1676624"/>
                    <a:gd name="connsiteY1" fmla="*/ 3289895 h 4042494"/>
                    <a:gd name="connsiteX2" fmla="*/ 4038 w 1676624"/>
                    <a:gd name="connsiteY2" fmla="*/ 3284141 h 4042494"/>
                    <a:gd name="connsiteX3" fmla="*/ 1 w 1676624"/>
                    <a:gd name="connsiteY3" fmla="*/ 3284141 h 4042494"/>
                    <a:gd name="connsiteX4" fmla="*/ 3586 w 1676624"/>
                    <a:gd name="connsiteY4" fmla="*/ 3275193 h 4042494"/>
                    <a:gd name="connsiteX5" fmla="*/ 0 w 1676624"/>
                    <a:gd name="connsiteY5" fmla="*/ 3204182 h 4042494"/>
                    <a:gd name="connsiteX6" fmla="*/ 245536 w 1676624"/>
                    <a:gd name="connsiteY6" fmla="*/ 2611406 h 4042494"/>
                    <a:gd name="connsiteX7" fmla="*/ 281355 w 1676624"/>
                    <a:gd name="connsiteY7" fmla="*/ 2581853 h 4042494"/>
                    <a:gd name="connsiteX8" fmla="*/ 859176 w 1676624"/>
                    <a:gd name="connsiteY8" fmla="*/ 0 h 4042494"/>
                    <a:gd name="connsiteX9" fmla="*/ 1390385 w 1676624"/>
                    <a:gd name="connsiteY9" fmla="*/ 2577823 h 4042494"/>
                    <a:gd name="connsiteX10" fmla="*/ 1431088 w 1676624"/>
                    <a:gd name="connsiteY10" fmla="*/ 2611406 h 4042494"/>
                    <a:gd name="connsiteX11" fmla="*/ 1676624 w 1676624"/>
                    <a:gd name="connsiteY11" fmla="*/ 3204182 h 4042494"/>
                    <a:gd name="connsiteX12" fmla="*/ 1672672 w 1676624"/>
                    <a:gd name="connsiteY12" fmla="*/ 3282442 h 4042494"/>
                    <a:gd name="connsiteX13" fmla="*/ 1673353 w 1676624"/>
                    <a:gd name="connsiteY13" fmla="*/ 3284141 h 4042494"/>
                    <a:gd name="connsiteX14" fmla="*/ 1672587 w 1676624"/>
                    <a:gd name="connsiteY14" fmla="*/ 3284141 h 4042494"/>
                    <a:gd name="connsiteX15" fmla="*/ 1672296 w 1676624"/>
                    <a:gd name="connsiteY15" fmla="*/ 3289895 h 4042494"/>
                    <a:gd name="connsiteX16" fmla="*/ 838312 w 1676624"/>
                    <a:gd name="connsiteY16" fmla="*/ 4042494 h 4042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76624" h="4042494">
                      <a:moveTo>
                        <a:pt x="838312" y="4042494"/>
                      </a:moveTo>
                      <a:cubicBezTo>
                        <a:pt x="404262" y="4042494"/>
                        <a:pt x="47258" y="3712619"/>
                        <a:pt x="4328" y="3289895"/>
                      </a:cubicBezTo>
                      <a:cubicBezTo>
                        <a:pt x="4231" y="3287977"/>
                        <a:pt x="4135" y="3286059"/>
                        <a:pt x="4038" y="3284141"/>
                      </a:cubicBezTo>
                      <a:lnTo>
                        <a:pt x="1" y="3284141"/>
                      </a:lnTo>
                      <a:lnTo>
                        <a:pt x="3586" y="3275193"/>
                      </a:lnTo>
                      <a:lnTo>
                        <a:pt x="0" y="3204182"/>
                      </a:lnTo>
                      <a:cubicBezTo>
                        <a:pt x="0" y="2972689"/>
                        <a:pt x="93831" y="2763111"/>
                        <a:pt x="245536" y="2611406"/>
                      </a:cubicBezTo>
                      <a:lnTo>
                        <a:pt x="281355" y="2581853"/>
                      </a:lnTo>
                      <a:lnTo>
                        <a:pt x="859176" y="0"/>
                      </a:lnTo>
                      <a:lnTo>
                        <a:pt x="1390385" y="2577823"/>
                      </a:lnTo>
                      <a:lnTo>
                        <a:pt x="1431088" y="2611406"/>
                      </a:lnTo>
                      <a:cubicBezTo>
                        <a:pt x="1582793" y="2763111"/>
                        <a:pt x="1676624" y="2972689"/>
                        <a:pt x="1676624" y="3204182"/>
                      </a:cubicBezTo>
                      <a:lnTo>
                        <a:pt x="1672672" y="3282442"/>
                      </a:lnTo>
                      <a:lnTo>
                        <a:pt x="1673353" y="3284141"/>
                      </a:lnTo>
                      <a:lnTo>
                        <a:pt x="1672587" y="3284141"/>
                      </a:lnTo>
                      <a:lnTo>
                        <a:pt x="1672296" y="3289895"/>
                      </a:lnTo>
                      <a:cubicBezTo>
                        <a:pt x="1629366" y="3712619"/>
                        <a:pt x="1272363" y="4042494"/>
                        <a:pt x="838312" y="4042494"/>
                      </a:cubicBezTo>
                      <a:close/>
                    </a:path>
                  </a:pathLst>
                </a:custGeom>
                <a:solidFill>
                  <a:srgbClr val="DE81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85A9B829-5023-324E-A4FE-DD18FAAB9F2F}"/>
                    </a:ext>
                  </a:extLst>
                </p:cNvPr>
                <p:cNvSpPr/>
                <p:nvPr/>
              </p:nvSpPr>
              <p:spPr>
                <a:xfrm>
                  <a:off x="4553191" y="1729140"/>
                  <a:ext cx="1333017" cy="1333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A89B5A7C-D141-F242-B506-56EC06894863}"/>
                    </a:ext>
                  </a:extLst>
                </p:cNvPr>
                <p:cNvSpPr/>
                <p:nvPr/>
              </p:nvSpPr>
              <p:spPr>
                <a:xfrm>
                  <a:off x="4689039" y="1864975"/>
                  <a:ext cx="1061345" cy="1061345"/>
                </a:xfrm>
                <a:prstGeom prst="ellipse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59" name="Group 35">
                <a:extLst>
                  <a:ext uri="{FF2B5EF4-FFF2-40B4-BE49-F238E27FC236}">
                    <a16:creationId xmlns:a16="http://schemas.microsoft.com/office/drawing/2014/main" id="{BA44AE76-15DE-8A4F-8050-8172B3B66EDF}"/>
                  </a:ext>
                </a:extLst>
              </p:cNvPr>
              <p:cNvGrpSpPr/>
              <p:nvPr/>
            </p:nvGrpSpPr>
            <p:grpSpPr>
              <a:xfrm>
                <a:off x="7750698" y="3188801"/>
                <a:ext cx="635993" cy="1514571"/>
                <a:chOff x="4381388" y="1557338"/>
                <a:chExt cx="1676624" cy="4042494"/>
              </a:xfrm>
            </p:grpSpPr>
            <p:sp>
              <p:nvSpPr>
                <p:cNvPr id="360" name="Freeform 51">
                  <a:extLst>
                    <a:ext uri="{FF2B5EF4-FFF2-40B4-BE49-F238E27FC236}">
                      <a16:creationId xmlns:a16="http://schemas.microsoft.com/office/drawing/2014/main" id="{9EAC1FFD-D0C3-4D46-8084-080A4ABDD19F}"/>
                    </a:ext>
                  </a:extLst>
                </p:cNvPr>
                <p:cNvSpPr/>
                <p:nvPr/>
              </p:nvSpPr>
              <p:spPr>
                <a:xfrm rot="10800000">
                  <a:off x="4381388" y="1557338"/>
                  <a:ext cx="1676624" cy="4042494"/>
                </a:xfrm>
                <a:custGeom>
                  <a:avLst/>
                  <a:gdLst>
                    <a:gd name="connsiteX0" fmla="*/ 838312 w 1676624"/>
                    <a:gd name="connsiteY0" fmla="*/ 2846784 h 2846784"/>
                    <a:gd name="connsiteX1" fmla="*/ 4328 w 1676624"/>
                    <a:gd name="connsiteY1" fmla="*/ 2094185 h 2846784"/>
                    <a:gd name="connsiteX2" fmla="*/ 4038 w 1676624"/>
                    <a:gd name="connsiteY2" fmla="*/ 2088431 h 2846784"/>
                    <a:gd name="connsiteX3" fmla="*/ 1 w 1676624"/>
                    <a:gd name="connsiteY3" fmla="*/ 2088431 h 2846784"/>
                    <a:gd name="connsiteX4" fmla="*/ 3586 w 1676624"/>
                    <a:gd name="connsiteY4" fmla="*/ 2079483 h 2846784"/>
                    <a:gd name="connsiteX5" fmla="*/ 0 w 1676624"/>
                    <a:gd name="connsiteY5" fmla="*/ 2008472 h 2846784"/>
                    <a:gd name="connsiteX6" fmla="*/ 245536 w 1676624"/>
                    <a:gd name="connsiteY6" fmla="*/ 1415696 h 2846784"/>
                    <a:gd name="connsiteX7" fmla="*/ 281355 w 1676624"/>
                    <a:gd name="connsiteY7" fmla="*/ 1386143 h 2846784"/>
                    <a:gd name="connsiteX8" fmla="*/ 836677 w 1676624"/>
                    <a:gd name="connsiteY8" fmla="*/ 0 h 2846784"/>
                    <a:gd name="connsiteX9" fmla="*/ 1390385 w 1676624"/>
                    <a:gd name="connsiteY9" fmla="*/ 1382113 h 2846784"/>
                    <a:gd name="connsiteX10" fmla="*/ 1431088 w 1676624"/>
                    <a:gd name="connsiteY10" fmla="*/ 1415696 h 2846784"/>
                    <a:gd name="connsiteX11" fmla="*/ 1676624 w 1676624"/>
                    <a:gd name="connsiteY11" fmla="*/ 2008472 h 2846784"/>
                    <a:gd name="connsiteX12" fmla="*/ 1672672 w 1676624"/>
                    <a:gd name="connsiteY12" fmla="*/ 2086732 h 2846784"/>
                    <a:gd name="connsiteX13" fmla="*/ 1673353 w 1676624"/>
                    <a:gd name="connsiteY13" fmla="*/ 2088431 h 2846784"/>
                    <a:gd name="connsiteX14" fmla="*/ 1672587 w 1676624"/>
                    <a:gd name="connsiteY14" fmla="*/ 2088431 h 2846784"/>
                    <a:gd name="connsiteX15" fmla="*/ 1672296 w 1676624"/>
                    <a:gd name="connsiteY15" fmla="*/ 2094185 h 2846784"/>
                    <a:gd name="connsiteX16" fmla="*/ 838312 w 1676624"/>
                    <a:gd name="connsiteY16" fmla="*/ 2846784 h 2846784"/>
                    <a:gd name="connsiteX0" fmla="*/ 838312 w 1676624"/>
                    <a:gd name="connsiteY0" fmla="*/ 4042494 h 4042494"/>
                    <a:gd name="connsiteX1" fmla="*/ 4328 w 1676624"/>
                    <a:gd name="connsiteY1" fmla="*/ 3289895 h 4042494"/>
                    <a:gd name="connsiteX2" fmla="*/ 4038 w 1676624"/>
                    <a:gd name="connsiteY2" fmla="*/ 3284141 h 4042494"/>
                    <a:gd name="connsiteX3" fmla="*/ 1 w 1676624"/>
                    <a:gd name="connsiteY3" fmla="*/ 3284141 h 4042494"/>
                    <a:gd name="connsiteX4" fmla="*/ 3586 w 1676624"/>
                    <a:gd name="connsiteY4" fmla="*/ 3275193 h 4042494"/>
                    <a:gd name="connsiteX5" fmla="*/ 0 w 1676624"/>
                    <a:gd name="connsiteY5" fmla="*/ 3204182 h 4042494"/>
                    <a:gd name="connsiteX6" fmla="*/ 245536 w 1676624"/>
                    <a:gd name="connsiteY6" fmla="*/ 2611406 h 4042494"/>
                    <a:gd name="connsiteX7" fmla="*/ 281355 w 1676624"/>
                    <a:gd name="connsiteY7" fmla="*/ 2581853 h 4042494"/>
                    <a:gd name="connsiteX8" fmla="*/ 859176 w 1676624"/>
                    <a:gd name="connsiteY8" fmla="*/ 0 h 4042494"/>
                    <a:gd name="connsiteX9" fmla="*/ 1390385 w 1676624"/>
                    <a:gd name="connsiteY9" fmla="*/ 2577823 h 4042494"/>
                    <a:gd name="connsiteX10" fmla="*/ 1431088 w 1676624"/>
                    <a:gd name="connsiteY10" fmla="*/ 2611406 h 4042494"/>
                    <a:gd name="connsiteX11" fmla="*/ 1676624 w 1676624"/>
                    <a:gd name="connsiteY11" fmla="*/ 3204182 h 4042494"/>
                    <a:gd name="connsiteX12" fmla="*/ 1672672 w 1676624"/>
                    <a:gd name="connsiteY12" fmla="*/ 3282442 h 4042494"/>
                    <a:gd name="connsiteX13" fmla="*/ 1673353 w 1676624"/>
                    <a:gd name="connsiteY13" fmla="*/ 3284141 h 4042494"/>
                    <a:gd name="connsiteX14" fmla="*/ 1672587 w 1676624"/>
                    <a:gd name="connsiteY14" fmla="*/ 3284141 h 4042494"/>
                    <a:gd name="connsiteX15" fmla="*/ 1672296 w 1676624"/>
                    <a:gd name="connsiteY15" fmla="*/ 3289895 h 4042494"/>
                    <a:gd name="connsiteX16" fmla="*/ 838312 w 1676624"/>
                    <a:gd name="connsiteY16" fmla="*/ 4042494 h 4042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76624" h="4042494">
                      <a:moveTo>
                        <a:pt x="838312" y="4042494"/>
                      </a:moveTo>
                      <a:cubicBezTo>
                        <a:pt x="404262" y="4042494"/>
                        <a:pt x="47258" y="3712619"/>
                        <a:pt x="4328" y="3289895"/>
                      </a:cubicBezTo>
                      <a:cubicBezTo>
                        <a:pt x="4231" y="3287977"/>
                        <a:pt x="4135" y="3286059"/>
                        <a:pt x="4038" y="3284141"/>
                      </a:cubicBezTo>
                      <a:lnTo>
                        <a:pt x="1" y="3284141"/>
                      </a:lnTo>
                      <a:lnTo>
                        <a:pt x="3586" y="3275193"/>
                      </a:lnTo>
                      <a:lnTo>
                        <a:pt x="0" y="3204182"/>
                      </a:lnTo>
                      <a:cubicBezTo>
                        <a:pt x="0" y="2972689"/>
                        <a:pt x="93831" y="2763111"/>
                        <a:pt x="245536" y="2611406"/>
                      </a:cubicBezTo>
                      <a:lnTo>
                        <a:pt x="281355" y="2581853"/>
                      </a:lnTo>
                      <a:lnTo>
                        <a:pt x="859176" y="0"/>
                      </a:lnTo>
                      <a:lnTo>
                        <a:pt x="1390385" y="2577823"/>
                      </a:lnTo>
                      <a:lnTo>
                        <a:pt x="1431088" y="2611406"/>
                      </a:lnTo>
                      <a:cubicBezTo>
                        <a:pt x="1582793" y="2763111"/>
                        <a:pt x="1676624" y="2972689"/>
                        <a:pt x="1676624" y="3204182"/>
                      </a:cubicBezTo>
                      <a:lnTo>
                        <a:pt x="1672672" y="3282442"/>
                      </a:lnTo>
                      <a:lnTo>
                        <a:pt x="1673353" y="3284141"/>
                      </a:lnTo>
                      <a:lnTo>
                        <a:pt x="1672587" y="3284141"/>
                      </a:lnTo>
                      <a:lnTo>
                        <a:pt x="1672296" y="3289895"/>
                      </a:lnTo>
                      <a:cubicBezTo>
                        <a:pt x="1629366" y="3712619"/>
                        <a:pt x="1272363" y="4042494"/>
                        <a:pt x="838312" y="4042494"/>
                      </a:cubicBezTo>
                      <a:close/>
                    </a:path>
                  </a:pathLst>
                </a:custGeom>
                <a:solidFill>
                  <a:srgbClr val="DE81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83C78ADC-9900-AA42-A594-A10A712837AB}"/>
                    </a:ext>
                  </a:extLst>
                </p:cNvPr>
                <p:cNvSpPr/>
                <p:nvPr/>
              </p:nvSpPr>
              <p:spPr>
                <a:xfrm>
                  <a:off x="4553191" y="1729140"/>
                  <a:ext cx="1333017" cy="1333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32305CEC-9FEC-7A4A-9C06-FA2D13C92197}"/>
                    </a:ext>
                  </a:extLst>
                </p:cNvPr>
                <p:cNvSpPr/>
                <p:nvPr/>
              </p:nvSpPr>
              <p:spPr>
                <a:xfrm>
                  <a:off x="4689039" y="1864975"/>
                  <a:ext cx="1061345" cy="1061345"/>
                </a:xfrm>
                <a:prstGeom prst="ellipse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A6FD3C66-3F76-F94B-A885-2D1B29414A9F}"/>
                  </a:ext>
                </a:extLst>
              </p:cNvPr>
              <p:cNvSpPr/>
              <p:nvPr/>
            </p:nvSpPr>
            <p:spPr>
              <a:xfrm>
                <a:off x="7857685" y="3288032"/>
                <a:ext cx="415964" cy="412158"/>
              </a:xfrm>
              <a:prstGeom prst="ellips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18" descr="A row of cars parked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7F3AE763-EBFF-0347-A285-DCA737E46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44" y="4061905"/>
            <a:ext cx="2432224" cy="1368126"/>
          </a:xfrm>
          <a:prstGeom prst="rect">
            <a:avLst/>
          </a:prstGeom>
        </p:spPr>
      </p:pic>
      <p:pic>
        <p:nvPicPr>
          <p:cNvPr id="25" name="Picture 24" descr="A tall glass building&#10;&#10;Description automatically generated">
            <a:extLst>
              <a:ext uri="{FF2B5EF4-FFF2-40B4-BE49-F238E27FC236}">
                <a16:creationId xmlns:a16="http://schemas.microsoft.com/office/drawing/2014/main" id="{0857006F-5B7E-4054-9D87-ED50A04B2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28" y="4993240"/>
            <a:ext cx="2025374" cy="1273910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C0D394-F558-4ACC-8377-D7E940CD7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47" y="3820422"/>
            <a:ext cx="1026617" cy="51147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CE47B3D-3EF7-4DC0-8511-F6D8B048C5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76" y="5208005"/>
            <a:ext cx="1741533" cy="665187"/>
          </a:xfrm>
          <a:prstGeom prst="rect">
            <a:avLst/>
          </a:prstGeom>
        </p:spPr>
      </p:pic>
      <p:pic>
        <p:nvPicPr>
          <p:cNvPr id="365" name="Picture 364" descr="A picture containing outdoor&#10;&#10;Description automatically generated">
            <a:extLst>
              <a:ext uri="{FF2B5EF4-FFF2-40B4-BE49-F238E27FC236}">
                <a16:creationId xmlns:a16="http://schemas.microsoft.com/office/drawing/2014/main" id="{34FC1F08-ED79-9D4F-8C53-2EE8998D2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5" y="3291818"/>
            <a:ext cx="2154478" cy="1211894"/>
          </a:xfrm>
          <a:prstGeom prst="rect">
            <a:avLst/>
          </a:prstGeom>
        </p:spPr>
      </p:pic>
      <p:sp>
        <p:nvSpPr>
          <p:cNvPr id="368" name="Nadpis 1">
            <a:extLst>
              <a:ext uri="{FF2B5EF4-FFF2-40B4-BE49-F238E27FC236}">
                <a16:creationId xmlns:a16="http://schemas.microsoft.com/office/drawing/2014/main" id="{392943BE-5203-F642-BAEF-7DD2ABCC71DE}"/>
              </a:ext>
            </a:extLst>
          </p:cNvPr>
          <p:cNvSpPr txBox="1">
            <a:spLocks/>
          </p:cNvSpPr>
          <p:nvPr/>
        </p:nvSpPr>
        <p:spPr>
          <a:xfrm>
            <a:off x="552449" y="335142"/>
            <a:ext cx="9747241" cy="66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>
                <a:solidFill>
                  <a:srgbClr val="DB66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cs-CZ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3600">
                <a:latin typeface="Rubik Medium" pitchFamily="2" charset="-79"/>
                <a:ea typeface="Open Sans" panose="020B0606030504020204" pitchFamily="34" charset="0"/>
                <a:cs typeface="Rubik Medium" pitchFamily="2" charset="-79"/>
              </a:rPr>
              <a:t>DEMONSTRATION</a:t>
            </a:r>
            <a:endParaRPr lang="en-GB" sz="3600">
              <a:latin typeface="Rubik Medium" pitchFamily="2" charset="-79"/>
              <a:ea typeface="Open Sans" panose="020B0606030504020204" pitchFamily="34" charset="0"/>
              <a:cs typeface="Rubik Medium" pitchFamily="2" charset="-79"/>
            </a:endParaRP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6C2BABA-5C06-234B-9623-3DCC20854F1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62" y="1958646"/>
            <a:ext cx="1810382" cy="6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317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WERSKIN">
      <a:majorFont>
        <a:latin typeface="Rubik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F5C089C5DDE9943B525328001D77A47" ma:contentTypeVersion="5" ma:contentTypeDescription="Criar um novo documento." ma:contentTypeScope="" ma:versionID="5e70a835e12240993ad45ba91ed5aa03">
  <xsd:schema xmlns:xsd="http://www.w3.org/2001/XMLSchema" xmlns:xs="http://www.w3.org/2001/XMLSchema" xmlns:p="http://schemas.microsoft.com/office/2006/metadata/properties" xmlns:ns2="25f2bf5e-3f64-484e-8471-acc799c194f6" targetNamespace="http://schemas.microsoft.com/office/2006/metadata/properties" ma:root="true" ma:fieldsID="8ca997a93887b2b76e79b391892cae0b" ns2:_="">
    <xsd:import namespace="25f2bf5e-3f64-484e-8471-acc799c194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f2bf5e-3f64-484e-8471-acc799c19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C71F02-9E93-4AD2-AD51-7281C73A6D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771387-C534-4E02-AAE2-5B818F9DC866}">
  <ds:schemaRefs>
    <ds:schemaRef ds:uri="25f2bf5e-3f64-484e-8471-acc799c194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97635A6-AC8C-4275-9637-BED9F0428E92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25f2bf5e-3f64-484e-8471-acc799c194f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606</Words>
  <Application>Microsoft Office PowerPoint</Application>
  <PresentationFormat>Widescreen</PresentationFormat>
  <Paragraphs>146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Rubik</vt:lpstr>
      <vt:lpstr>Rubik Medium</vt:lpstr>
      <vt:lpstr>Symbol</vt:lpstr>
      <vt:lpstr>Wingdings</vt:lpstr>
      <vt:lpstr>Motiv Office</vt:lpstr>
      <vt:lpstr>1_Motiv Office</vt:lpstr>
      <vt:lpstr>2_Motiv Office</vt:lpstr>
      <vt:lpstr>PowerPoint Presentation</vt:lpstr>
      <vt:lpstr>CONTENT</vt:lpstr>
      <vt:lpstr>POWERSKIN+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POWERSKIN+  project presentation</dc:title>
  <dc:creator>Zuzana Taťáková</dc:creator>
  <cp:lastModifiedBy>Adelia Gafurova</cp:lastModifiedBy>
  <cp:revision>3</cp:revision>
  <dcterms:created xsi:type="dcterms:W3CDTF">2019-11-04T16:09:15Z</dcterms:created>
  <dcterms:modified xsi:type="dcterms:W3CDTF">2021-10-18T14:20:47Z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0x010100AF5C089C5DDE9943B525328001D77A47</vt:lpwstr>
  </property>
</Properties>
</file>