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265" r:id="rId3"/>
    <p:sldId id="266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15C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73"/>
    <p:restoredTop sz="94624"/>
  </p:normalViewPr>
  <p:slideViewPr>
    <p:cSldViewPr snapToGrid="0" snapToObjects="1">
      <p:cViewPr varScale="1">
        <p:scale>
          <a:sx n="110" d="100"/>
          <a:sy n="110" d="100"/>
        </p:scale>
        <p:origin x="208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456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0D9283-A50F-5041-B6E6-CBF4D5C4BD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DEC72-1B54-0F4C-BB77-3917C55431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20136-12F9-3D4B-A9BE-344C283733EC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0E5F8-B323-6244-B685-71C90E5633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D16B-33CE-1048-9C46-BB1C7C95A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953E4-179F-9041-A04C-0C59F3C3F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875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3854-42A6-C945-B026-0D4605542117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0320-E8DB-E847-9475-7551F5EA7D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130C96E-8A57-304C-A579-746D11874111}"/>
              </a:ext>
            </a:extLst>
          </p:cNvPr>
          <p:cNvSpPr/>
          <p:nvPr userDrawn="1"/>
        </p:nvSpPr>
        <p:spPr>
          <a:xfrm>
            <a:off x="4038600" y="5734"/>
            <a:ext cx="33250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EDCAE6-2B86-784B-B642-D9129A2D64F4}"/>
              </a:ext>
            </a:extLst>
          </p:cNvPr>
          <p:cNvSpPr/>
          <p:nvPr userDrawn="1"/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rgbClr val="DE8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68FFAF-E80B-C549-956F-ECF244A455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5436" y="566844"/>
            <a:ext cx="4072464" cy="2714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3942D-80B2-CB4C-AF06-A7F4D2F39F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9855" y="3582839"/>
            <a:ext cx="6996031" cy="79169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/>
              <a:t>Title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F6056-FDD0-7B4C-A09D-9CA0A0A19B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39855" y="4530352"/>
            <a:ext cx="7015024" cy="47296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</a:t>
            </a:r>
            <a:endParaRPr lang="cs-CZ" dirty="0"/>
          </a:p>
        </p:txBody>
      </p:sp>
      <p:pic>
        <p:nvPicPr>
          <p:cNvPr id="7" name="Imagem 11" descr="image001">
            <a:extLst>
              <a:ext uri="{FF2B5EF4-FFF2-40B4-BE49-F238E27FC236}">
                <a16:creationId xmlns:a16="http://schemas.microsoft.com/office/drawing/2014/main" id="{6CCF130F-F8FE-0B4F-80D8-F33B8F331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 r="7261"/>
          <a:stretch/>
        </p:blipFill>
        <p:spPr bwMode="auto">
          <a:xfrm>
            <a:off x="8623874" y="566842"/>
            <a:ext cx="3031005" cy="157449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7C48D3F-DFF1-AA46-B967-4E02EE43AC2D}"/>
              </a:ext>
            </a:extLst>
          </p:cNvPr>
          <p:cNvSpPr/>
          <p:nvPr userDrawn="1"/>
        </p:nvSpPr>
        <p:spPr>
          <a:xfrm>
            <a:off x="6051102" y="581419"/>
            <a:ext cx="301337" cy="2700401"/>
          </a:xfrm>
          <a:prstGeom prst="rect">
            <a:avLst/>
          </a:prstGeom>
          <a:solidFill>
            <a:srgbClr val="DE8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Shape 317">
            <a:extLst>
              <a:ext uri="{FF2B5EF4-FFF2-40B4-BE49-F238E27FC236}">
                <a16:creationId xmlns:a16="http://schemas.microsoft.com/office/drawing/2014/main" id="{4C73CC86-7EA3-174A-B124-F12D5D86DF0F}"/>
              </a:ext>
            </a:extLst>
          </p:cNvPr>
          <p:cNvSpPr/>
          <p:nvPr userDrawn="1"/>
        </p:nvSpPr>
        <p:spPr>
          <a:xfrm>
            <a:off x="6709065" y="2402730"/>
            <a:ext cx="4945814" cy="96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/>
          <a:p>
            <a:pPr algn="r">
              <a:lnSpc>
                <a:spcPct val="100000"/>
              </a:lnSpc>
              <a:defRPr sz="4800" spc="24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en-GB" sz="1800" b="1" spc="240" dirty="0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Highly advanced modular integration of insulation, energising and storage systems for non-residential buildings</a:t>
            </a:r>
          </a:p>
        </p:txBody>
      </p:sp>
      <p:sp>
        <p:nvSpPr>
          <p:cNvPr id="34" name="Shape 348">
            <a:extLst>
              <a:ext uri="{FF2B5EF4-FFF2-40B4-BE49-F238E27FC236}">
                <a16:creationId xmlns:a16="http://schemas.microsoft.com/office/drawing/2014/main" id="{7FB6935B-E781-1D4F-A8E7-A81C3292A16D}"/>
              </a:ext>
            </a:extLst>
          </p:cNvPr>
          <p:cNvSpPr/>
          <p:nvPr userDrawn="1"/>
        </p:nvSpPr>
        <p:spPr>
          <a:xfrm>
            <a:off x="6011944" y="5888338"/>
            <a:ext cx="4996746" cy="852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>
            <a:normAutofit/>
          </a:bodyPr>
          <a:lstStyle>
            <a:lvl1pPr algn="just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algn="l"/>
            <a:r>
              <a:rPr lang="en-GB" sz="1600" dirty="0">
                <a:solidFill>
                  <a:srgbClr val="DCDEE0">
                    <a:lumMod val="50000"/>
                  </a:srgbClr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This project has received funding from the European Union’s Horizon 2020 research and innovation programme under grant agreement No 869898.</a:t>
            </a:r>
          </a:p>
        </p:txBody>
      </p:sp>
      <p:pic>
        <p:nvPicPr>
          <p:cNvPr id="35" name="Imagem 3">
            <a:extLst>
              <a:ext uri="{FF2B5EF4-FFF2-40B4-BE49-F238E27FC236}">
                <a16:creationId xmlns:a16="http://schemas.microsoft.com/office/drawing/2014/main" id="{A564CD33-221F-194C-9F65-45BBB7A47E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55" y="5864762"/>
            <a:ext cx="1261548" cy="852787"/>
          </a:xfrm>
          <a:prstGeom prst="rect">
            <a:avLst/>
          </a:prstGeom>
        </p:spPr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7D18978-04FB-644F-A08B-999ED4261C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9855" y="5159135"/>
            <a:ext cx="7015162" cy="47296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noProof="0" dirty="0"/>
              <a:t>Partner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54BF6-0460-694B-B45E-6DABF3B6D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3582989"/>
            <a:ext cx="3314700" cy="47905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of the event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A15CD8C-D2D9-EA41-972E-F658A37973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4200738"/>
            <a:ext cx="3314700" cy="479058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12622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9310-F113-2D43-8F25-C8D7A9E9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821C2-D849-934E-9316-8B0B51B2E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4EA69-F26C-C040-8548-C43722DA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4A3A-66AB-F648-B907-890335BD3B34}" type="datetime1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23E1-3245-6D4D-830E-6182729D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Kick-Off Meeting, 10th October 2019, Brussels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8E4AE-44A0-124D-AE65-7BAFB31B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D628-490F-774C-A25F-C05A833D5E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56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EC0E0A-9388-EA4E-B4C8-365C94F76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B00CB-A16E-7E42-94AF-A0CA97675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8D7FD-8227-F343-AA29-4B752468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B322-B4D7-9A4A-A1BA-FC224B89F8B3}" type="datetime1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FED7F-80CA-0945-8400-7CD26347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Kick-Off Meeting, 10th October 2019, Brussels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3D2D-AD3A-794B-8785-83E95D0D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D628-490F-774C-A25F-C05A833D5E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55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3BA264-1EDE-F84F-B371-7180D3562BB7}"/>
              </a:ext>
            </a:extLst>
          </p:cNvPr>
          <p:cNvSpPr/>
          <p:nvPr userDrawn="1"/>
        </p:nvSpPr>
        <p:spPr>
          <a:xfrm>
            <a:off x="0" y="6195988"/>
            <a:ext cx="12192000" cy="662011"/>
          </a:xfrm>
          <a:prstGeom prst="rect">
            <a:avLst/>
          </a:prstGeom>
          <a:solidFill>
            <a:srgbClr val="DE8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2A2E8-8E75-4346-A975-A0D66428A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913016" cy="662010"/>
          </a:xfrm>
        </p:spPr>
        <p:txBody>
          <a:bodyPr/>
          <a:lstStyle/>
          <a:p>
            <a:r>
              <a:rPr lang="en-GB" dirty="0"/>
              <a:t>WPX Title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D1642-C5CA-4A4E-93F3-A6A5DA5CA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93"/>
            <a:ext cx="10515600" cy="46302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CD789-7627-5D44-96CC-ADC58162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72E6781-240F-A741-9250-453AA66BB474}" type="datetime1">
              <a:rPr lang="cs-CZ" smtClean="0"/>
              <a:t>13.12.2021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7608-7DAB-3448-9CBF-84A3D957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Meeting name, Date, 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B4425-BC01-BA42-AA5E-E7AB1273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3E4D628-490F-774C-A25F-C05A833D5E8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Imagem 11" descr="image001">
            <a:extLst>
              <a:ext uri="{FF2B5EF4-FFF2-40B4-BE49-F238E27FC236}">
                <a16:creationId xmlns:a16="http://schemas.microsoft.com/office/drawing/2014/main" id="{508F686E-FACD-1546-9F81-371605DBC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 r="7261"/>
          <a:stretch/>
        </p:blipFill>
        <p:spPr bwMode="auto">
          <a:xfrm>
            <a:off x="9729686" y="365126"/>
            <a:ext cx="1756680" cy="912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EB64A2-0C57-A347-A465-DE418D8997D9}"/>
              </a:ext>
            </a:extLst>
          </p:cNvPr>
          <p:cNvCxnSpPr/>
          <p:nvPr userDrawn="1"/>
        </p:nvCxnSpPr>
        <p:spPr>
          <a:xfrm>
            <a:off x="838200" y="1152396"/>
            <a:ext cx="8913016" cy="0"/>
          </a:xfrm>
          <a:prstGeom prst="line">
            <a:avLst/>
          </a:prstGeom>
          <a:ln w="57150">
            <a:solidFill>
              <a:srgbClr val="DE81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0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C375-2165-4F46-B82C-74E37A325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675" y="2002008"/>
            <a:ext cx="10515600" cy="843541"/>
          </a:xfrm>
        </p:spPr>
        <p:txBody>
          <a:bodyPr anchor="b"/>
          <a:lstStyle>
            <a:lvl1pPr algn="ctr">
              <a:lnSpc>
                <a:spcPct val="100000"/>
              </a:lnSpc>
              <a:defRPr sz="6000" b="1">
                <a:solidFill>
                  <a:srgbClr val="DE815C"/>
                </a:solidFill>
              </a:defRPr>
            </a:lvl1pPr>
          </a:lstStyle>
          <a:p>
            <a:r>
              <a:rPr lang="en-GB" dirty="0"/>
              <a:t>Thank You!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943B9-E317-994B-BD1B-39CCC04485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70221" y="2960472"/>
            <a:ext cx="8378782" cy="4661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Name, WPX leader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9CD0B-8FEC-5F4E-A8ED-E5C1D807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1F7FBC9E-995F-F34D-897D-34DABCE45EFA}" type="datetime1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F8E96-AEE2-3540-BA17-378972DB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GB" dirty="0"/>
              <a:t>Meeting name, Date, 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62D8-B4D3-764B-82C0-495A2558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3E4D628-490F-774C-A25F-C05A833D5E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Imagem 11" descr="image001">
            <a:extLst>
              <a:ext uri="{FF2B5EF4-FFF2-40B4-BE49-F238E27FC236}">
                <a16:creationId xmlns:a16="http://schemas.microsoft.com/office/drawing/2014/main" id="{4116EC2A-A9AA-9B43-B19A-FBA41D784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 r="7261"/>
          <a:stretch/>
        </p:blipFill>
        <p:spPr bwMode="auto">
          <a:xfrm>
            <a:off x="8791561" y="388202"/>
            <a:ext cx="2562239" cy="1330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0C7B6-EF71-A049-A9B1-BDB122BFE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0178" y="3614587"/>
            <a:ext cx="8378825" cy="365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/>
              <a:t>Partner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4930A8F-6568-7141-B150-5BDB58943E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57392" y="4095671"/>
            <a:ext cx="8385175" cy="365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Partner contact</a:t>
            </a:r>
            <a:endParaRPr lang="cs-CZ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F07F53-1832-4D45-B6C8-C3E12661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459" y="551948"/>
            <a:ext cx="477346" cy="444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942831-0762-334F-95B8-3AACF2101F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6716" y="1115192"/>
            <a:ext cx="372981" cy="3729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3DEEB8-FE26-1445-91BD-21BD394049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33190" y="611611"/>
            <a:ext cx="372981" cy="3729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31E8CD-3DB0-C049-B49B-B285DBE579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33191" y="1098902"/>
            <a:ext cx="386544" cy="3865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B2617A-DD30-544C-AAE1-76C1B2E81D32}"/>
              </a:ext>
            </a:extLst>
          </p:cNvPr>
          <p:cNvSpPr txBox="1"/>
          <p:nvPr userDrawn="1"/>
        </p:nvSpPr>
        <p:spPr>
          <a:xfrm>
            <a:off x="1469783" y="663585"/>
            <a:ext cx="2264427" cy="41313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cs-CZ" sz="1600" dirty="0"/>
              <a:t>www.powerskinplus.eu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025FBC-CD27-3E4C-B0B6-DCD5311EA18A}"/>
              </a:ext>
            </a:extLst>
          </p:cNvPr>
          <p:cNvSpPr txBox="1"/>
          <p:nvPr userDrawn="1"/>
        </p:nvSpPr>
        <p:spPr>
          <a:xfrm>
            <a:off x="1430334" y="1112865"/>
            <a:ext cx="2425785" cy="41313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cs-CZ" sz="1600" dirty="0"/>
              <a:t>Powerskin+ project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FB9EC4-D01C-E549-95EF-F387BBAA8662}"/>
              </a:ext>
            </a:extLst>
          </p:cNvPr>
          <p:cNvSpPr txBox="1"/>
          <p:nvPr userDrawn="1"/>
        </p:nvSpPr>
        <p:spPr>
          <a:xfrm>
            <a:off x="4467529" y="659647"/>
            <a:ext cx="3244241" cy="41313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cs-CZ" sz="1600" dirty="0"/>
              <a:t>Powerskin+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7930B5-5471-5742-ACA1-964FFAD65F4A}"/>
              </a:ext>
            </a:extLst>
          </p:cNvPr>
          <p:cNvSpPr txBox="1"/>
          <p:nvPr userDrawn="1"/>
        </p:nvSpPr>
        <p:spPr>
          <a:xfrm>
            <a:off x="4473879" y="1112865"/>
            <a:ext cx="3244241" cy="41313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cs-CZ" sz="1600" dirty="0"/>
              <a:t>@PowerskinPlus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FDB15C-CCF6-2747-ACA6-864494F24C06}"/>
              </a:ext>
            </a:extLst>
          </p:cNvPr>
          <p:cNvGrpSpPr/>
          <p:nvPr userDrawn="1"/>
        </p:nvGrpSpPr>
        <p:grpSpPr>
          <a:xfrm>
            <a:off x="201984" y="4874150"/>
            <a:ext cx="11665579" cy="1319251"/>
            <a:chOff x="440220" y="1866130"/>
            <a:chExt cx="10785457" cy="131925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8F780B7-75FE-9043-9AA5-D5CFFA3CF5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006649" y="1917684"/>
              <a:ext cx="1766166" cy="46434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C91D3FA-36E9-3249-9C61-78CDFE8638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987114" y="2608271"/>
              <a:ext cx="1072728" cy="51198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7047C78-4EE7-D646-BB28-F865AC395B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9821281" y="1977650"/>
              <a:ext cx="1404396" cy="38710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76B23B5-04D8-324C-AFEF-67215480B8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52466" y="2591613"/>
              <a:ext cx="1499210" cy="59376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844B169-FE8B-C64E-A99D-5789932E92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440220" y="1866130"/>
              <a:ext cx="1565702" cy="5475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F7878F1-8FC8-FB49-86CE-D8E92C42D2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8408039" y="2683866"/>
              <a:ext cx="1368771" cy="41000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B2D9D7E-B68A-2C47-A993-182A8CC08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981209" y="2523931"/>
              <a:ext cx="1708473" cy="609168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4D2E111-1FB6-5E40-B823-EF9AA2721F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2192991" y="2012616"/>
              <a:ext cx="1626590" cy="35553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ACE5F4D-34A1-6844-8D35-F89ADC346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5650157" y="1917684"/>
              <a:ext cx="1191943" cy="48422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FC98EF4-4960-814C-8F87-9CC352E11D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6859311" y="2674505"/>
              <a:ext cx="1379099" cy="410002"/>
            </a:xfrm>
            <a:prstGeom prst="rect">
              <a:avLst/>
            </a:prstGeom>
          </p:spPr>
        </p:pic>
      </p:grpSp>
      <p:pic>
        <p:nvPicPr>
          <p:cNvPr id="9" name="Picture 8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B15134E-53D3-7D4C-B532-86B547A8A27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678202" y="5653135"/>
            <a:ext cx="1255937" cy="486764"/>
          </a:xfrm>
          <a:prstGeom prst="rect">
            <a:avLst/>
          </a:prstGeom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B798B70D-21EA-9B46-B692-D6D2B331FB2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706289" y="4742158"/>
            <a:ext cx="1642275" cy="811552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9B0A15BF-EBFF-6247-AB1C-98B9F38CC97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49286" y="4831989"/>
            <a:ext cx="1642275" cy="667592"/>
          </a:xfrm>
          <a:prstGeom prst="rect">
            <a:avLst/>
          </a:prstGeom>
        </p:spPr>
      </p:pic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1BF8F35-2788-094F-A763-A4C8B32128B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992207" y="5575591"/>
            <a:ext cx="1521121" cy="6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5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46ED-E6E1-CC4F-B753-B639268A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42A8-CCEB-4B4F-916B-49535724C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8FB20-37C5-2146-A5E7-E99D6B65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C24CF-2A47-9E43-BF0A-AEF96BB2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74DD-EDE2-3E4F-88A0-62977EFEF8EF}" type="datetime1">
              <a:rPr lang="cs-CZ" smtClean="0"/>
              <a:t>13.12.2021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5ED51-BFDA-4543-A72F-B0192F10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Kick-Off Meeting, 10th October 2019, Brussels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333F7-64FC-FC46-837B-614B79E4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D628-490F-774C-A25F-C05A833D5E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32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915DF-7AF6-D24F-BA18-4BBF75DC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972E6-C636-0349-94C4-6871E3072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A5315-187C-6448-8A7A-EA4D50673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E13D6-4AAC-5244-A333-58A8F9822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FA488-DA8B-4446-BC60-9B6D5F008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1A467-8229-3C46-8B55-C1CF26F3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E7D0-4F5F-464C-AAC0-41989EB81341}" type="datetime1">
              <a:rPr lang="cs-CZ" smtClean="0"/>
              <a:t>13.12.2021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DE846-E50F-D549-BC12-EEAF4941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Kick-Off Meeting, 10th October 2019, Brussels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0CCBB-2E42-4749-A91A-175FCBF8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D628-490F-774C-A25F-C05A833D5E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05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ED0C-BDFA-8D48-8BDF-2DEEA65E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D32D9-392C-C34F-8CAD-830E2BD2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F23-742B-DE40-B35A-D62832099464}" type="datetime1">
              <a:rPr lang="cs-CZ" smtClean="0"/>
              <a:t>13.12.2021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F4954-AC9C-5842-BF70-4B886C72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Kick-Off Meeting, 10th October 2019, Brussels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0443C-5C62-944B-BB4B-90F6A09E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D628-490F-774C-A25F-C05A833D5E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72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E3E79-6A16-4747-A8C0-E516FA3C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F83-CD6E-E446-B728-1E3DC7B85063}" type="datetime1">
              <a:rPr lang="cs-CZ" smtClean="0"/>
              <a:t>13.12.2021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AE820-773A-5E48-BCA2-E13E564F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Kick-Off Meeting, 10th October 2019, Brussels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1C815-1AA3-1B4D-92EE-E9F5B128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D628-490F-774C-A25F-C05A833D5E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03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A934-1A01-2A40-8318-494BFF67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1A334-AC6A-C348-B2B3-810E5FB1B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D6E10-EC42-EF4D-BE66-8BE2169A9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ACCF7-1D61-3C4C-B5B6-37A0E09E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EF51-5A90-5D4E-A39E-8AF3B78054FA}" type="datetime1">
              <a:rPr lang="cs-CZ" smtClean="0"/>
              <a:t>13.12.2021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CE4CE-E8F5-9F4D-9B1F-3BAE7CA6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Kick-Off Meeting, 10th October 2019, Brussels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F1CE4-1E40-0745-84F0-B7652146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D628-490F-774C-A25F-C05A833D5E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92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4C4C-BD89-C84D-B178-037E30E5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FFA46-ACA7-BE43-8FE3-9729C5DED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474B8-8FB9-E044-ABCD-94574BDC1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4E417-6C71-A74A-A45D-B0BCBBC0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4AC7-22C5-3E4A-BED0-CC995E4ED22F}" type="datetime1">
              <a:rPr lang="cs-CZ" smtClean="0"/>
              <a:t>13.12.2021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9181E-CC86-2C45-A7F9-F54D91EA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Kick-Off Meeting, 10th October 2019, Brussels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55CCD-32CC-4F46-B28E-EF761507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D628-490F-774C-A25F-C05A833D5E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76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DD85E-AEBE-2848-A353-359B2E22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861E9-3B54-CB42-A62A-FC4B809D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54EF8-50D8-CE4C-ADF3-76EC8A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B7EB-0C0A-DA42-B31D-7CD3956C7DF1}" type="datetime1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8DFF6-B6E9-E145-94E7-C8E236292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Kick-Off Meeting, 10th October 2019, Brussels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4952F-696F-DE40-9BED-786D6D16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D628-490F-774C-A25F-C05A833D5E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34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99CB-1D68-4241-BE07-D6886C8C8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F48D7-F8B4-E84D-A906-08F1EEABF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Presenter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99BE7-64FE-CB42-AA4F-FCDBF6800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Partner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ED6CD-4D7B-EF4A-AA79-209FCE10D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948" y="3767627"/>
            <a:ext cx="3314700" cy="47905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of the event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F2A8C05-A9CD-EA4B-966B-3DBCE3F499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948" y="4385376"/>
            <a:ext cx="3314700" cy="479058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62335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1749-E38B-764D-9AA7-CA83D12E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914F-CF1C-424D-8F2E-EAD09E78A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73CAE-8BC7-5C48-86C0-1BD9C0D1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6781-240F-A741-9250-453AA66BB474}" type="datetime1">
              <a:rPr lang="cs-CZ" smtClean="0"/>
              <a:t>13.12.2021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D29EE-D089-CE48-8C69-4825EDA1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name, Date, Place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D985A-8F31-B148-98B6-F178D42C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D628-490F-774C-A25F-C05A833D5E8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07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4553-E1DD-1F45-8540-3F8F64CD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37D75-F69E-2A40-8B34-FF6B0EABC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362B-E1B6-3E43-8B78-3FC339A2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BC9E-995F-F34D-897D-34DABCE45EFA}" type="datetime1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8DB7-3404-5243-8A97-066EBEBA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name, Date, Place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D44E7-3384-254C-AAFB-9C7C42EB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D628-490F-774C-A25F-C05A833D5E8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63ED2B-1A29-964C-9702-6291536100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B48CE5-C98A-3F4C-8341-6618B11CA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C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3FBCF-2A35-F041-8CAC-B7B334062E2B}"/>
              </a:ext>
            </a:extLst>
          </p:cNvPr>
          <p:cNvSpPr txBox="1"/>
          <p:nvPr/>
        </p:nvSpPr>
        <p:spPr>
          <a:xfrm>
            <a:off x="6491235" y="129623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26234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29</Words>
  <Application>Microsoft Macintosh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Presentation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Colantonio</dc:creator>
  <cp:lastModifiedBy>Anna Taťáková</cp:lastModifiedBy>
  <cp:revision>30</cp:revision>
  <cp:lastPrinted>2019-10-01T13:54:14Z</cp:lastPrinted>
  <dcterms:created xsi:type="dcterms:W3CDTF">2019-09-19T09:06:00Z</dcterms:created>
  <dcterms:modified xsi:type="dcterms:W3CDTF">2021-12-13T10:07:52Z</dcterms:modified>
</cp:coreProperties>
</file>